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 Chattin" userId="691e89bc-5563-48b1-b172-fa542c467f1f" providerId="ADAL" clId="{8503193F-1CB6-4E67-8B0B-61A61D420BD0}"/>
    <pc:docChg chg="undo custSel modSld">
      <pc:chgData name="Paula Chattin" userId="691e89bc-5563-48b1-b172-fa542c467f1f" providerId="ADAL" clId="{8503193F-1CB6-4E67-8B0B-61A61D420BD0}" dt="2023-12-04T10:21:13.371" v="449" actId="5793"/>
      <pc:docMkLst>
        <pc:docMk/>
      </pc:docMkLst>
      <pc:sldChg chg="modSp">
        <pc:chgData name="Paula Chattin" userId="691e89bc-5563-48b1-b172-fa542c467f1f" providerId="ADAL" clId="{8503193F-1CB6-4E67-8B0B-61A61D420BD0}" dt="2023-12-04T10:21:13.371" v="449" actId="5793"/>
        <pc:sldMkLst>
          <pc:docMk/>
          <pc:sldMk cId="3538820008" sldId="256"/>
        </pc:sldMkLst>
        <pc:spChg chg="mod">
          <ac:chgData name="Paula Chattin" userId="691e89bc-5563-48b1-b172-fa542c467f1f" providerId="ADAL" clId="{8503193F-1CB6-4E67-8B0B-61A61D420BD0}" dt="2023-11-30T09:18:06.320" v="48" actId="20577"/>
          <ac:spMkLst>
            <pc:docMk/>
            <pc:sldMk cId="3538820008" sldId="256"/>
            <ac:spMk id="4" creationId="{B1E9F856-D5A8-4C8D-BCF3-4AE46B97DB97}"/>
          </ac:spMkLst>
        </pc:spChg>
        <pc:graphicFrameChg chg="mod modGraphic">
          <ac:chgData name="Paula Chattin" userId="691e89bc-5563-48b1-b172-fa542c467f1f" providerId="ADAL" clId="{8503193F-1CB6-4E67-8B0B-61A61D420BD0}" dt="2023-12-04T10:21:13.371" v="449" actId="5793"/>
          <ac:graphicFrameMkLst>
            <pc:docMk/>
            <pc:sldMk cId="3538820008" sldId="256"/>
            <ac:graphicFrameMk id="2" creationId="{56DAF4CC-8496-44C5-A3C7-EC3735332963}"/>
          </ac:graphicFrameMkLst>
        </pc:graphicFrameChg>
        <pc:graphicFrameChg chg="mod modGraphic">
          <ac:chgData name="Paula Chattin" userId="691e89bc-5563-48b1-b172-fa542c467f1f" providerId="ADAL" clId="{8503193F-1CB6-4E67-8B0B-61A61D420BD0}" dt="2023-11-30T09:35:05.016" v="283" actId="6549"/>
          <ac:graphicFrameMkLst>
            <pc:docMk/>
            <pc:sldMk cId="3538820008" sldId="256"/>
            <ac:graphicFrameMk id="6" creationId="{41793639-854F-4511-A016-167BE6576E2C}"/>
          </ac:graphicFrameMkLst>
        </pc:graphicFrameChg>
      </pc:sldChg>
      <pc:sldChg chg="addSp delSp modSp">
        <pc:chgData name="Paula Chattin" userId="691e89bc-5563-48b1-b172-fa542c467f1f" providerId="ADAL" clId="{8503193F-1CB6-4E67-8B0B-61A61D420BD0}" dt="2023-12-04T10:11:33.914" v="374" actId="14100"/>
        <pc:sldMkLst>
          <pc:docMk/>
          <pc:sldMk cId="1942008399" sldId="257"/>
        </pc:sldMkLst>
        <pc:spChg chg="mod">
          <ac:chgData name="Paula Chattin" userId="691e89bc-5563-48b1-b172-fa542c467f1f" providerId="ADAL" clId="{8503193F-1CB6-4E67-8B0B-61A61D420BD0}" dt="2023-11-30T09:44:54.575" v="344" actId="1076"/>
          <ac:spMkLst>
            <pc:docMk/>
            <pc:sldMk cId="1942008399" sldId="257"/>
            <ac:spMk id="3" creationId="{3DE4B95D-04D0-4C40-B948-E6A0D60D02B5}"/>
          </ac:spMkLst>
        </pc:spChg>
        <pc:spChg chg="mod">
          <ac:chgData name="Paula Chattin" userId="691e89bc-5563-48b1-b172-fa542c467f1f" providerId="ADAL" clId="{8503193F-1CB6-4E67-8B0B-61A61D420BD0}" dt="2023-11-30T09:18:44.864" v="96" actId="14100"/>
          <ac:spMkLst>
            <pc:docMk/>
            <pc:sldMk cId="1942008399" sldId="257"/>
            <ac:spMk id="4" creationId="{B1E9F856-D5A8-4C8D-BCF3-4AE46B97DB97}"/>
          </ac:spMkLst>
        </pc:spChg>
        <pc:picChg chg="add mod">
          <ac:chgData name="Paula Chattin" userId="691e89bc-5563-48b1-b172-fa542c467f1f" providerId="ADAL" clId="{8503193F-1CB6-4E67-8B0B-61A61D420BD0}" dt="2023-11-30T09:44:05.514" v="337" actId="1076"/>
          <ac:picMkLst>
            <pc:docMk/>
            <pc:sldMk cId="1942008399" sldId="257"/>
            <ac:picMk id="2" creationId="{304B5910-5D7F-4668-B488-D67EBAE9C1E2}"/>
          </ac:picMkLst>
        </pc:picChg>
        <pc:picChg chg="add mod">
          <ac:chgData name="Paula Chattin" userId="691e89bc-5563-48b1-b172-fa542c467f1f" providerId="ADAL" clId="{8503193F-1CB6-4E67-8B0B-61A61D420BD0}" dt="2023-12-04T10:06:27.412" v="346" actId="1076"/>
          <ac:picMkLst>
            <pc:docMk/>
            <pc:sldMk cId="1942008399" sldId="257"/>
            <ac:picMk id="5" creationId="{37D017A2-FB25-41B8-AD65-BC712BE0BA0E}"/>
          </ac:picMkLst>
        </pc:picChg>
        <pc:picChg chg="del">
          <ac:chgData name="Paula Chattin" userId="691e89bc-5563-48b1-b172-fa542c467f1f" providerId="ADAL" clId="{8503193F-1CB6-4E67-8B0B-61A61D420BD0}" dt="2023-11-30T09:38:12.526" v="305" actId="478"/>
          <ac:picMkLst>
            <pc:docMk/>
            <pc:sldMk cId="1942008399" sldId="257"/>
            <ac:picMk id="5" creationId="{F2B44644-A1E5-45A7-A030-558EACD2D547}"/>
          </ac:picMkLst>
        </pc:picChg>
        <pc:picChg chg="add mod">
          <ac:chgData name="Paula Chattin" userId="691e89bc-5563-48b1-b172-fa542c467f1f" providerId="ADAL" clId="{8503193F-1CB6-4E67-8B0B-61A61D420BD0}" dt="2023-12-04T10:11:16.522" v="369" actId="1076"/>
          <ac:picMkLst>
            <pc:docMk/>
            <pc:sldMk cId="1942008399" sldId="257"/>
            <ac:picMk id="6" creationId="{C3D42F84-D0F0-4CDF-A625-7906D71C9379}"/>
          </ac:picMkLst>
        </pc:picChg>
        <pc:picChg chg="del">
          <ac:chgData name="Paula Chattin" userId="691e89bc-5563-48b1-b172-fa542c467f1f" providerId="ADAL" clId="{8503193F-1CB6-4E67-8B0B-61A61D420BD0}" dt="2023-11-30T09:38:14.051" v="306" actId="478"/>
          <ac:picMkLst>
            <pc:docMk/>
            <pc:sldMk cId="1942008399" sldId="257"/>
            <ac:picMk id="6" creationId="{CDB33DB8-0F62-42A4-9146-798C84BCAA26}"/>
          </ac:picMkLst>
        </pc:picChg>
        <pc:picChg chg="add mod">
          <ac:chgData name="Paula Chattin" userId="691e89bc-5563-48b1-b172-fa542c467f1f" providerId="ADAL" clId="{8503193F-1CB6-4E67-8B0B-61A61D420BD0}" dt="2023-12-04T10:11:13.209" v="368" actId="1076"/>
          <ac:picMkLst>
            <pc:docMk/>
            <pc:sldMk cId="1942008399" sldId="257"/>
            <ac:picMk id="7" creationId="{31ED7AB8-1CE8-44F2-AD3F-E582EEBE82B2}"/>
          </ac:picMkLst>
        </pc:picChg>
        <pc:picChg chg="del">
          <ac:chgData name="Paula Chattin" userId="691e89bc-5563-48b1-b172-fa542c467f1f" providerId="ADAL" clId="{8503193F-1CB6-4E67-8B0B-61A61D420BD0}" dt="2023-11-30T09:38:15.345" v="307" actId="478"/>
          <ac:picMkLst>
            <pc:docMk/>
            <pc:sldMk cId="1942008399" sldId="257"/>
            <ac:picMk id="7" creationId="{E56B74DC-1990-4CB8-BD33-5B702208BD7A}"/>
          </ac:picMkLst>
        </pc:picChg>
        <pc:picChg chg="del">
          <ac:chgData name="Paula Chattin" userId="691e89bc-5563-48b1-b172-fa542c467f1f" providerId="ADAL" clId="{8503193F-1CB6-4E67-8B0B-61A61D420BD0}" dt="2023-11-30T09:38:16.901" v="308" actId="478"/>
          <ac:picMkLst>
            <pc:docMk/>
            <pc:sldMk cId="1942008399" sldId="257"/>
            <ac:picMk id="8" creationId="{1F93E169-949F-43B2-AA9B-048F413C4C13}"/>
          </ac:picMkLst>
        </pc:picChg>
        <pc:picChg chg="add mod">
          <ac:chgData name="Paula Chattin" userId="691e89bc-5563-48b1-b172-fa542c467f1f" providerId="ADAL" clId="{8503193F-1CB6-4E67-8B0B-61A61D420BD0}" dt="2023-12-04T10:11:33.914" v="374" actId="14100"/>
          <ac:picMkLst>
            <pc:docMk/>
            <pc:sldMk cId="1942008399" sldId="257"/>
            <ac:picMk id="8" creationId="{FACAB694-FD34-41A3-B65C-9F27E58F2C9F}"/>
          </ac:picMkLst>
        </pc:picChg>
        <pc:picChg chg="add mod ord">
          <ac:chgData name="Paula Chattin" userId="691e89bc-5563-48b1-b172-fa542c467f1f" providerId="ADAL" clId="{8503193F-1CB6-4E67-8B0B-61A61D420BD0}" dt="2023-11-30T09:44:09.320" v="338" actId="1076"/>
          <ac:picMkLst>
            <pc:docMk/>
            <pc:sldMk cId="1942008399" sldId="257"/>
            <ac:picMk id="9" creationId="{9DBD13F6-77DA-4FBC-9548-81A3EB18795E}"/>
          </ac:picMkLst>
        </pc:picChg>
        <pc:picChg chg="add mod">
          <ac:chgData name="Paula Chattin" userId="691e89bc-5563-48b1-b172-fa542c467f1f" providerId="ADAL" clId="{8503193F-1CB6-4E67-8B0B-61A61D420BD0}" dt="2023-11-30T09:44:22.979" v="340" actId="1076"/>
          <ac:picMkLst>
            <pc:docMk/>
            <pc:sldMk cId="1942008399" sldId="257"/>
            <ac:picMk id="10" creationId="{8D2A3523-2091-46EE-A2ED-F119B66A5D69}"/>
          </ac:picMkLst>
        </pc:picChg>
        <pc:picChg chg="add mod">
          <ac:chgData name="Paula Chattin" userId="691e89bc-5563-48b1-b172-fa542c467f1f" providerId="ADAL" clId="{8503193F-1CB6-4E67-8B0B-61A61D420BD0}" dt="2023-11-30T09:44:40.932" v="342" actId="14100"/>
          <ac:picMkLst>
            <pc:docMk/>
            <pc:sldMk cId="1942008399" sldId="257"/>
            <ac:picMk id="11" creationId="{3B91DF45-8942-43B2-8814-BEF61BE398A4}"/>
          </ac:picMkLst>
        </pc:picChg>
        <pc:picChg chg="del">
          <ac:chgData name="Paula Chattin" userId="691e89bc-5563-48b1-b172-fa542c467f1f" providerId="ADAL" clId="{8503193F-1CB6-4E67-8B0B-61A61D420BD0}" dt="2023-11-30T09:18:32.852" v="63" actId="478"/>
          <ac:picMkLst>
            <pc:docMk/>
            <pc:sldMk cId="1942008399" sldId="257"/>
            <ac:picMk id="12" creationId="{D223CF43-826A-4728-BE39-E4ADC63FA580}"/>
          </ac:picMkLst>
        </pc:picChg>
        <pc:picChg chg="del">
          <ac:chgData name="Paula Chattin" userId="691e89bc-5563-48b1-b172-fa542c467f1f" providerId="ADAL" clId="{8503193F-1CB6-4E67-8B0B-61A61D420BD0}" dt="2023-11-30T09:38:11.247" v="304" actId="478"/>
          <ac:picMkLst>
            <pc:docMk/>
            <pc:sldMk cId="1942008399" sldId="257"/>
            <ac:picMk id="13" creationId="{797673B6-DD94-4E59-A183-C59DFA296E41}"/>
          </ac:picMkLst>
        </pc:picChg>
        <pc:picChg chg="add mod">
          <ac:chgData name="Paula Chattin" userId="691e89bc-5563-48b1-b172-fa542c467f1f" providerId="ADAL" clId="{8503193F-1CB6-4E67-8B0B-61A61D420BD0}" dt="2023-11-30T09:42:50.316" v="328" actId="1076"/>
          <ac:picMkLst>
            <pc:docMk/>
            <pc:sldMk cId="1942008399" sldId="257"/>
            <ac:picMk id="14" creationId="{EF54A577-E832-4BA3-8D05-997AAD0B1F97}"/>
          </ac:picMkLst>
        </pc:picChg>
        <pc:picChg chg="del">
          <ac:chgData name="Paula Chattin" userId="691e89bc-5563-48b1-b172-fa542c467f1f" providerId="ADAL" clId="{8503193F-1CB6-4E67-8B0B-61A61D420BD0}" dt="2023-11-30T09:18:46.952" v="97" actId="478"/>
          <ac:picMkLst>
            <pc:docMk/>
            <pc:sldMk cId="1942008399" sldId="257"/>
            <ac:picMk id="16" creationId="{68C39DBA-EA73-486D-86F4-D4F4070425E4}"/>
          </ac:picMkLst>
        </pc:picChg>
        <pc:picChg chg="del">
          <ac:chgData name="Paula Chattin" userId="691e89bc-5563-48b1-b172-fa542c467f1f" providerId="ADAL" clId="{8503193F-1CB6-4E67-8B0B-61A61D420BD0}" dt="2023-11-30T09:38:18.735" v="309" actId="478"/>
          <ac:picMkLst>
            <pc:docMk/>
            <pc:sldMk cId="1942008399" sldId="257"/>
            <ac:picMk id="17" creationId="{CEBB89F4-E0C6-4552-84AC-191B46C6C316}"/>
          </ac:picMkLst>
        </pc:picChg>
        <pc:picChg chg="add mod">
          <ac:chgData name="Paula Chattin" userId="691e89bc-5563-48b1-b172-fa542c467f1f" providerId="ADAL" clId="{8503193F-1CB6-4E67-8B0B-61A61D420BD0}" dt="2023-11-30T09:43:12.771" v="330" actId="1076"/>
          <ac:picMkLst>
            <pc:docMk/>
            <pc:sldMk cId="1942008399" sldId="257"/>
            <ac:picMk id="18" creationId="{AA467927-1E5F-458C-8465-55A9042A1964}"/>
          </ac:picMkLst>
        </pc:picChg>
        <pc:picChg chg="add mod">
          <ac:chgData name="Paula Chattin" userId="691e89bc-5563-48b1-b172-fa542c467f1f" providerId="ADAL" clId="{8503193F-1CB6-4E67-8B0B-61A61D420BD0}" dt="2023-11-30T09:44:14.499" v="339" actId="1076"/>
          <ac:picMkLst>
            <pc:docMk/>
            <pc:sldMk cId="1942008399" sldId="257"/>
            <ac:picMk id="19" creationId="{58D046D5-D598-4893-ADF5-66D819A07F1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37003-307B-4C32-BAE5-1EB95970D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3A9B22-B75B-4461-B5B3-CEB9CC0F03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EBFF7-6832-4FD8-AB18-CB1AAD5CC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2CDC5-4B7E-467F-88A4-8B4E3508D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7936E-B1D8-4E5B-A29B-A9EE2AE22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17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406CE-F738-4E82-A706-2C93912FE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0B8A4-4830-4E76-B1C7-18ABD4878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B4F9B-0621-47C6-B272-FAF5FFC60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E03C2-18B6-4AEE-A8EA-00D21AD1C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CBF4E-C161-41CF-B9E6-EF4A476B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11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0D5773-05D6-4744-9230-E8D2275DE1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AC0561-A808-4E8C-9DFC-B9530009B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46DC7-3065-45A2-A492-D480BDE63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D76AC-7D67-46A0-9A89-D575F3F0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55D95-6F2F-43C6-B793-5D943C060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DF47-A2D6-40B2-BFB4-8822EBE19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FF2B0-3304-4341-BD60-4176EFFAA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6DE7F-657D-42CD-B27C-B5E2AEF5C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1C2CB-E92D-4ECA-9F5B-A36562E6E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900D8-6C54-498E-8673-41342FF5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66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C6D51-4AF0-4960-A0BB-3E507DE0A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FB0E7-6CE4-45C3-9B23-398E568F0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F9071-637A-4E6F-9634-2CB32075F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F1A18-772A-45B3-8775-BFB8C17B7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A615F-EC98-4093-9145-F1789B828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74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A58D4-63C2-4D27-9032-37D3DF481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4D837-6CB0-48A1-936D-E16B7D27CF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5F109-3E3B-4DF4-B2A3-E448325C2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A842ED-798D-4C6D-B68D-BF884EDAC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6331D-832F-4711-A24C-E84EA198B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3454F-C2B9-4868-93E1-2B77A686C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15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3364-95A0-41EC-8D50-7B86BC3AF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7996D-77AF-407D-8283-F661F2A2D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D783A-D842-4F66-AB6A-E0DBCD00E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831B32-EFC6-44AD-9919-63B1EDE4C0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C775B7-314F-4C18-83AA-D9B50536F2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37A90-BD44-4120-A5E9-F9C8C5130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661FB-FE6A-452A-9053-46DA77367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9C9191-4406-459A-BE5D-466C923A0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31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208F3-5A6F-4ABA-9EFA-1B288C272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E1FE6F-FB8D-40D9-AC27-1C5620B7A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25952-8C1A-4DF9-8DE3-A7CEA7D2A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212EDC-5F22-406D-811A-2119C8BBD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59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BB1CA9-1490-418A-A342-E0BC603BD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A881E7-D749-4A42-AB3B-78BCAD828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351B9-B9EB-434F-8081-139EF2734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514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A14FF-645B-4AB6-841A-268FAB941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4A040-6482-4776-8AF0-B131D9F54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0FA1BF-C979-418D-8491-5D466D7FA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01855-70DC-4D1C-80F9-AB0794B00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39D48-BADF-47C9-8679-DD70FBBC0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B64F1-EA47-499B-A112-EF3677F7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7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FB458-FED6-4B94-B6B8-73DC97BA5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6DAD5A-0F6D-4CCD-9BFC-19630E452D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C55002-A12E-454B-8256-5A5D95662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70FC31-CD3B-493A-AC9A-E15BDF980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97E38-15C0-4880-BC5F-6480DC51AEE3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26D77-FDF8-4CEA-8C45-EC10F090A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5B901-AC26-4325-A541-DD4013C0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25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094B1D-E896-4056-8177-D2C3B872B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34B92-9B56-4948-8940-AF51DD9E5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699A3-658F-45B3-991A-D2F334E144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97E38-15C0-4880-BC5F-6480DC51AEE3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4ADFF-207E-4590-9AE3-7C2727415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9F0E5-1A73-4076-AEEB-5F3350578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A8B94-35B6-486E-84C7-75913F99C1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27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E9F856-D5A8-4C8D-BCF3-4AE46B97DB97}"/>
              </a:ext>
            </a:extLst>
          </p:cNvPr>
          <p:cNvSpPr txBox="1"/>
          <p:nvPr/>
        </p:nvSpPr>
        <p:spPr>
          <a:xfrm>
            <a:off x="177554" y="66338"/>
            <a:ext cx="11531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  <a:latin typeface="Twinkl" pitchFamily="2" charset="0"/>
              </a:rPr>
              <a:t>Year 6 Science Knowledge Organiser  Animals including humans       Golden Thread: Freedom 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793639-854F-4511-A016-167BE6576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0539"/>
              </p:ext>
            </p:extLst>
          </p:nvPr>
        </p:nvGraphicFramePr>
        <p:xfrm>
          <a:off x="303749" y="660645"/>
          <a:ext cx="10985464" cy="6107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2732">
                  <a:extLst>
                    <a:ext uri="{9D8B030D-6E8A-4147-A177-3AD203B41FA5}">
                      <a16:colId xmlns:a16="http://schemas.microsoft.com/office/drawing/2014/main" val="4213787820"/>
                    </a:ext>
                  </a:extLst>
                </a:gridCol>
                <a:gridCol w="5492732">
                  <a:extLst>
                    <a:ext uri="{9D8B030D-6E8A-4147-A177-3AD203B41FA5}">
                      <a16:colId xmlns:a16="http://schemas.microsoft.com/office/drawing/2014/main" val="1307807475"/>
                    </a:ext>
                  </a:extLst>
                </a:gridCol>
              </a:tblGrid>
              <a:tr h="386629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accent1"/>
                          </a:solidFill>
                          <a:latin typeface="Twinkl" pitchFamily="2" charset="0"/>
                        </a:rPr>
                        <a:t>Objectives and Sticky Knowledge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612337"/>
                  </a:ext>
                </a:extLst>
              </a:tr>
              <a:tr h="1385422">
                <a:tc gridSpan="2">
                  <a:txBody>
                    <a:bodyPr/>
                    <a:lstStyle/>
                    <a:p>
                      <a:pPr fontAlgn="base"/>
                      <a:r>
                        <a:rPr lang="en-GB" sz="1600" b="1" u="sng" dirty="0">
                          <a:solidFill>
                            <a:srgbClr val="0070C0"/>
                          </a:solidFill>
                          <a:latin typeface="Twinkl" pitchFamily="2" charset="0"/>
                        </a:rPr>
                        <a:t>Prior Knowledge Recap: </a:t>
                      </a:r>
                      <a:r>
                        <a:rPr lang="en-GB" sz="1400" b="1" i="0" u="sng" kern="1200" dirty="0">
                          <a:solidFill>
                            <a:srgbClr val="0070C0"/>
                          </a:solidFill>
                          <a:effectLst/>
                          <a:latin typeface="Twinkl" pitchFamily="2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lang="en-GB" sz="1400" kern="1200" dirty="0">
                          <a:solidFill>
                            <a:srgbClr val="0070C0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The main stages in a life cycle for animals, (including humans), are birth, growth, reproduction and death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lang="en-GB" sz="1400" kern="1200" dirty="0">
                          <a:solidFill>
                            <a:srgbClr val="0070C0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Exercise, a nutritious balanced diet and good hygiene are important for humans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rgbClr val="0070C0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Humans have a skeletal and muscular system, and internal organs including ones in our digestive system and different teeth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rgbClr val="0070C0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The changes in humans as they develop from birth to old age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rgbClr val="0070C0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The process of reproduction in animals</a:t>
                      </a:r>
                      <a:endParaRPr lang="en-GB" sz="1400" b="1" i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267331"/>
                  </a:ext>
                </a:extLst>
              </a:tr>
              <a:tr h="3256117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u="sng" dirty="0">
                          <a:solidFill>
                            <a:schemeClr val="accent1"/>
                          </a:solidFill>
                          <a:effectLst/>
                          <a:latin typeface="Twinkl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 Objectives/ Sticky Knowledge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u="sng" dirty="0">
                        <a:effectLst/>
                        <a:latin typeface="Twinkl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700002"/>
                  </a:ext>
                </a:extLst>
              </a:tr>
              <a:tr h="1079184">
                <a:tc>
                  <a:txBody>
                    <a:bodyPr/>
                    <a:lstStyle/>
                    <a:p>
                      <a:r>
                        <a:rPr lang="en-GB" sz="1600" b="1" u="sng" dirty="0">
                          <a:latin typeface="Twinkl" pitchFamily="2" charset="0"/>
                        </a:rPr>
                        <a:t>Sea: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sz="1400" u="none" dirty="0">
                          <a:latin typeface="Twinkl" pitchFamily="2" charset="0"/>
                        </a:rPr>
                        <a:t>Links with ‘Freedom’: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u="none" dirty="0">
                          <a:latin typeface="Twinkl" pitchFamily="2" charset="0"/>
                        </a:rPr>
                        <a:t>Links with CST and CKA Values Crown: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GB" sz="1400" u="none" dirty="0"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6919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8567D50-9652-41DC-B099-943E6FC169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078" y="66338"/>
            <a:ext cx="789847" cy="87098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6DAF4CC-8496-44C5-A3C7-EC3735332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4162"/>
              </p:ext>
            </p:extLst>
          </p:nvPr>
        </p:nvGraphicFramePr>
        <p:xfrm>
          <a:off x="390618" y="2761533"/>
          <a:ext cx="10776076" cy="287166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66434">
                  <a:extLst>
                    <a:ext uri="{9D8B030D-6E8A-4147-A177-3AD203B41FA5}">
                      <a16:colId xmlns:a16="http://schemas.microsoft.com/office/drawing/2014/main" val="1697612785"/>
                    </a:ext>
                  </a:extLst>
                </a:gridCol>
                <a:gridCol w="3237510">
                  <a:extLst>
                    <a:ext uri="{9D8B030D-6E8A-4147-A177-3AD203B41FA5}">
                      <a16:colId xmlns:a16="http://schemas.microsoft.com/office/drawing/2014/main" val="3196016766"/>
                    </a:ext>
                  </a:extLst>
                </a:gridCol>
                <a:gridCol w="2806456">
                  <a:extLst>
                    <a:ext uri="{9D8B030D-6E8A-4147-A177-3AD203B41FA5}">
                      <a16:colId xmlns:a16="http://schemas.microsoft.com/office/drawing/2014/main" val="1379445134"/>
                    </a:ext>
                  </a:extLst>
                </a:gridCol>
                <a:gridCol w="2365676">
                  <a:extLst>
                    <a:ext uri="{9D8B030D-6E8A-4147-A177-3AD203B41FA5}">
                      <a16:colId xmlns:a16="http://schemas.microsoft.com/office/drawing/2014/main" val="4229802140"/>
                    </a:ext>
                  </a:extLst>
                </a:gridCol>
              </a:tblGrid>
              <a:tr h="577296">
                <a:tc>
                  <a:txBody>
                    <a:bodyPr/>
                    <a:lstStyle/>
                    <a:p>
                      <a:pPr lvl="0"/>
                      <a:r>
                        <a:rPr lang="en-GB" sz="1150" b="1" kern="1200" dirty="0">
                          <a:solidFill>
                            <a:srgbClr val="0070C0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Identify and name the main parts of the human circulatory system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150" b="1" kern="1200" dirty="0">
                          <a:solidFill>
                            <a:srgbClr val="0070C0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Know the function of the heart, blood vessels and blood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150" b="1" kern="1200" dirty="0">
                          <a:solidFill>
                            <a:srgbClr val="0070C0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Know the impact of diet, exercise, drugs and lifestyle on health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150" b="1" kern="1200" dirty="0">
                          <a:solidFill>
                            <a:srgbClr val="0070C0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Know the ways in which nutrients and water are transported in animals, including humans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564880"/>
                  </a:ext>
                </a:extLst>
              </a:tr>
              <a:tr h="1888685">
                <a:tc>
                  <a:txBody>
                    <a:bodyPr/>
                    <a:lstStyle/>
                    <a:p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- The system includes the heart, veins, arteries and blood transporting substances around the body. </a:t>
                      </a:r>
                    </a:p>
                    <a:p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- Arteries carry oxygenated blood away from the heart.</a:t>
                      </a:r>
                    </a:p>
                    <a:p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- Blood transports: • gases (mostly oxygen and carbon dioxide); • nutrients (including water); • waste products.</a:t>
                      </a:r>
                    </a:p>
                    <a:p>
                      <a:endParaRPr lang="en-GB" sz="1100" b="1" i="0" dirty="0">
                        <a:solidFill>
                          <a:schemeClr val="tx1"/>
                        </a:solidFill>
                        <a:latin typeface="Twinkle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- Mammals have hearts with four chambers. </a:t>
                      </a:r>
                    </a:p>
                    <a:p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- The blood that has come from the body is deoxygenated, and the blood that has come from the lungs is oxygenated again.</a:t>
                      </a:r>
                    </a:p>
                    <a:p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 - Oxygenated blood has more oxygen. It is pumped from the heart to the rest of the body.</a:t>
                      </a:r>
                    </a:p>
                    <a:p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- Deoxygenated blood is blood where most of the oxygen has already been transferred to the rest of the body.</a:t>
                      </a:r>
                    </a:p>
                    <a:p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- Veins carry deoxygenated blood toward the heart.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- Regular exercise: • strengthens muscles including the heart muscle; • improves circulation; • increases the amount of oxygen around the body; • releases brain chemicals which help you feel calm and relaxed; • helps you sleep more easily; • strengthens bones.</a:t>
                      </a:r>
                    </a:p>
                    <a:p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 - Drugs, alcohol and smoking have negative effects on the body.</a:t>
                      </a:r>
                    </a:p>
                    <a:p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- A healthy diet involves eating the right types of nutrients in the right amounts.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- </a:t>
                      </a: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Know that the circulatory system transports nutrients around the body.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- Know that </a:t>
                      </a:r>
                      <a:r>
                        <a:rPr lang="en-GB" sz="1150" kern="1200" dirty="0">
                          <a:solidFill>
                            <a:schemeClr val="dk1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water helps: 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• </a:t>
                      </a:r>
                      <a:r>
                        <a:rPr lang="en-GB" sz="1150" kern="1200" dirty="0">
                          <a:solidFill>
                            <a:schemeClr val="dk1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k</a:t>
                      </a:r>
                      <a:r>
                        <a:rPr lang="en-GB" sz="1150" b="0" i="0" kern="1200" dirty="0">
                          <a:solidFill>
                            <a:schemeClr val="dk1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eep a normal temperature 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•l</a:t>
                      </a:r>
                      <a:r>
                        <a:rPr lang="en-GB" sz="1150" b="0" i="0" kern="1200" dirty="0">
                          <a:solidFill>
                            <a:schemeClr val="dk1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ubricates and cushion joints 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• p</a:t>
                      </a:r>
                      <a:r>
                        <a:rPr lang="en-GB" sz="1150" b="0" i="0" kern="1200" dirty="0">
                          <a:solidFill>
                            <a:schemeClr val="dk1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rotects your spinal cord and other sensitive tissue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• g</a:t>
                      </a:r>
                      <a:r>
                        <a:rPr lang="en-GB" sz="1150" b="0" i="0" kern="1200" dirty="0">
                          <a:solidFill>
                            <a:schemeClr val="dk1"/>
                          </a:solidFill>
                          <a:effectLst/>
                          <a:latin typeface="Twinkle"/>
                          <a:ea typeface="+mn-ea"/>
                          <a:cs typeface="+mn-cs"/>
                        </a:rPr>
                        <a:t>ets rid of wastes through urination, perspiration, and bowel movements</a:t>
                      </a: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Twinkle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979954"/>
                  </a:ext>
                </a:extLst>
              </a:tr>
              <a:tr h="342101">
                <a:tc gridSpan="3">
                  <a:txBody>
                    <a:bodyPr/>
                    <a:lstStyle/>
                    <a:p>
                      <a:endParaRPr lang="en-GB" sz="1800" dirty="0">
                        <a:solidFill>
                          <a:schemeClr val="accent1"/>
                        </a:solidFill>
                        <a:latin typeface="Twinkl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50" dirty="0">
                        <a:solidFill>
                          <a:schemeClr val="accent1"/>
                        </a:solidFill>
                        <a:latin typeface="Twinkle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67248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1EE0FDD-1239-4588-BABA-335D56F67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5435" y="5763813"/>
            <a:ext cx="1401257" cy="9633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1368D9-DF01-411C-AA3D-2572401BB3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7956" y="660645"/>
            <a:ext cx="1401257" cy="146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20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DBD13F6-77DA-4FBC-9548-81A3EB187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77" y="2925412"/>
            <a:ext cx="3162300" cy="15811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E9F856-D5A8-4C8D-BCF3-4AE46B97DB97}"/>
              </a:ext>
            </a:extLst>
          </p:cNvPr>
          <p:cNvSpPr txBox="1"/>
          <p:nvPr/>
        </p:nvSpPr>
        <p:spPr>
          <a:xfrm>
            <a:off x="69960" y="-39481"/>
            <a:ext cx="10902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Twinkl" pitchFamily="2" charset="0"/>
              </a:rPr>
              <a:t>Year 6 Science Pentecost 2 Knowledge Organiser  Animals including humans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E4B95D-04D0-4C40-B948-E6A0D60D02B5}"/>
              </a:ext>
            </a:extLst>
          </p:cNvPr>
          <p:cNvSpPr txBox="1"/>
          <p:nvPr/>
        </p:nvSpPr>
        <p:spPr>
          <a:xfrm>
            <a:off x="10049344" y="3079769"/>
            <a:ext cx="2176090" cy="3769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b="1" dirty="0">
                <a:solidFill>
                  <a:srgbClr val="000000"/>
                </a:solidFill>
                <a:latin typeface="Twinkl" pitchFamily="2" charset="0"/>
                <a:ea typeface="Calibri" panose="020F0502020204030204" pitchFamily="34" charset="0"/>
                <a:cs typeface="Calibri" panose="020F0502020204030204" pitchFamily="34" charset="0"/>
              </a:rPr>
              <a:t>Sky objectives: </a:t>
            </a:r>
          </a:p>
          <a:p>
            <a:pPr lvl="0"/>
            <a:r>
              <a:rPr lang="en-GB" sz="1400" dirty="0">
                <a:latin typeface="Twinkl" pitchFamily="2" charset="0"/>
              </a:rPr>
              <a:t>1. Ask well-considered questions that closely match personalised enquiries.</a:t>
            </a:r>
          </a:p>
          <a:p>
            <a:pPr lvl="0"/>
            <a:r>
              <a:rPr lang="en-GB" sz="1400" dirty="0">
                <a:latin typeface="Twinkl" pitchFamily="2" charset="0"/>
              </a:rPr>
              <a:t>2. Skilfully plan and conduct child-led investigations, deciding which variables to control and what observations to make.</a:t>
            </a:r>
          </a:p>
          <a:p>
            <a:r>
              <a:rPr lang="en-GB" sz="1400" dirty="0">
                <a:latin typeface="Twinkl" pitchFamily="2" charset="0"/>
              </a:rPr>
              <a:t>3. Use personal knowledge combined with accurate observations and data collection to draw a conclusion</a:t>
            </a:r>
            <a:r>
              <a:rPr lang="en-GB" sz="1400" dirty="0"/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AFB2290-2FC7-4258-B4DC-EB3FC053D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7389" y="78153"/>
            <a:ext cx="932509" cy="9734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4B5910-5D7F-4668-B488-D67EBAE9C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02" y="334884"/>
            <a:ext cx="3152775" cy="2619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2A3523-2091-46EE-A2ED-F119B66A5D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6544" y="334884"/>
            <a:ext cx="3461199" cy="41615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91DF45-8942-43B2-8814-BEF61BE398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6544" y="4506562"/>
            <a:ext cx="3421873" cy="14059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54A577-E832-4BA3-8D05-997AAD0B1F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7743" y="427578"/>
            <a:ext cx="3162300" cy="23336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A467927-1E5F-458C-8465-55A9042A19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6959" y="2761203"/>
            <a:ext cx="3162300" cy="3886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8D046D5-D598-4893-ADF5-66D819A07F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577" y="4506562"/>
            <a:ext cx="3162300" cy="2343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D017A2-FB25-41B8-AD65-BC712BE0BA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12498" y="1113164"/>
            <a:ext cx="2066925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D42F84-D0F0-4CDF-A625-7906D71C93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07041" y="5866195"/>
            <a:ext cx="1320203" cy="9275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ED7AB8-1CE8-44F2-AD3F-E582EEBE82B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20522" y="5903910"/>
            <a:ext cx="1009741" cy="8294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CAB694-FD34-41A3-B65C-9F27E58F2C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0800000" flipV="1">
            <a:off x="3315759" y="5876028"/>
            <a:ext cx="981196" cy="93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08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3fc4de-090d-431f-af22-59a1de8c6d62" xsi:nil="true"/>
    <lcf76f155ced4ddcb4097134ff3c332f xmlns="3f62ac39-3e8f-4c56-8e1b-bafe29de143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27A41CD5BF3941BF5285BBDA01E5FF" ma:contentTypeVersion="14" ma:contentTypeDescription="Create a new document." ma:contentTypeScope="" ma:versionID="62c42a0d9ae472dad6fd973887ab6911">
  <xsd:schema xmlns:xsd="http://www.w3.org/2001/XMLSchema" xmlns:xs="http://www.w3.org/2001/XMLSchema" xmlns:p="http://schemas.microsoft.com/office/2006/metadata/properties" xmlns:ns2="3f62ac39-3e8f-4c56-8e1b-bafe29de1438" xmlns:ns3="ac3fc4de-090d-431f-af22-59a1de8c6d62" targetNamespace="http://schemas.microsoft.com/office/2006/metadata/properties" ma:root="true" ma:fieldsID="750fed29a6847da8f67ff863f1d3c446" ns2:_="" ns3:_="">
    <xsd:import namespace="3f62ac39-3e8f-4c56-8e1b-bafe29de1438"/>
    <xsd:import namespace="ac3fc4de-090d-431f-af22-59a1de8c6d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62ac39-3e8f-4c56-8e1b-bafe29de14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cfc646e7-1ca0-4c93-8f68-1daae34359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3fc4de-090d-431f-af22-59a1de8c6d62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f265b8eb-7f42-40bc-9c04-e169f5e2607a}" ma:internalName="TaxCatchAll" ma:showField="CatchAllData" ma:web="ac3fc4de-090d-431f-af22-59a1de8c6d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138280-86F0-4365-B21A-4838E705B5C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723f2be7-04ab-48db-bf99-cf491dffd703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CDEF1BF-7A33-4239-8B7F-D055D7CAD2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AB2446-09F7-45FD-A25A-C926B2E7B2CA}"/>
</file>

<file path=docProps/app.xml><?xml version="1.0" encoding="utf-8"?>
<Properties xmlns="http://schemas.openxmlformats.org/officeDocument/2006/extended-properties" xmlns:vt="http://schemas.openxmlformats.org/officeDocument/2006/docPropsVTypes">
  <TotalTime>96632</TotalTime>
  <Words>489</Words>
  <Application>Microsoft Office PowerPoint</Application>
  <PresentationFormat>Widescreen</PresentationFormat>
  <Paragraphs>36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Times New Roman</vt:lpstr>
      <vt:lpstr>Twinkl</vt:lpstr>
      <vt:lpstr>Twinkle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Watts</dc:creator>
  <cp:lastModifiedBy>Paula Chattin</cp:lastModifiedBy>
  <cp:revision>80</cp:revision>
  <cp:lastPrinted>2022-09-20T11:06:43Z</cp:lastPrinted>
  <dcterms:created xsi:type="dcterms:W3CDTF">2021-04-18T19:16:43Z</dcterms:created>
  <dcterms:modified xsi:type="dcterms:W3CDTF">2023-12-04T10:21:19Z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0x0101003227A41CD5BF3941BF5285BBDA01E5FF</vt:lpwstr>
  </property>
</Properties>
</file>