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A68EA-4E3D-4929-B800-4853FF08B92F}" v="35" dt="2024-03-26T18:32:18.182"/>
    <p1510:client id="{2569E07C-B9F5-44F0-A224-78B12A96D502}" v="12" dt="2024-03-26T20:04:12.226"/>
    <p1510:client id="{BE629D5B-870B-4624-B98C-2C00C5FCF12E}" v="12" dt="2024-03-26T19:44:07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56" d="100"/>
          <a:sy n="56" d="100"/>
        </p:scale>
        <p:origin x="95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Chattin" userId="691e89bc-5563-48b1-b172-fa542c467f1f" providerId="ADAL" clId="{2569E07C-B9F5-44F0-A224-78B12A96D502}"/>
    <pc:docChg chg="undo custSel delSld modSld">
      <pc:chgData name="Paula Chattin" userId="691e89bc-5563-48b1-b172-fa542c467f1f" providerId="ADAL" clId="{2569E07C-B9F5-44F0-A224-78B12A96D502}" dt="2024-03-26T20:24:31.118" v="1461" actId="1076"/>
      <pc:docMkLst>
        <pc:docMk/>
      </pc:docMkLst>
      <pc:sldChg chg="addSp delSp modSp mod">
        <pc:chgData name="Paula Chattin" userId="691e89bc-5563-48b1-b172-fa542c467f1f" providerId="ADAL" clId="{2569E07C-B9F5-44F0-A224-78B12A96D502}" dt="2024-03-26T20:24:31.118" v="1461" actId="1076"/>
        <pc:sldMkLst>
          <pc:docMk/>
          <pc:sldMk cId="3538820008" sldId="256"/>
        </pc:sldMkLst>
        <pc:spChg chg="mod">
          <ac:chgData name="Paula Chattin" userId="691e89bc-5563-48b1-b172-fa542c467f1f" providerId="ADAL" clId="{2569E07C-B9F5-44F0-A224-78B12A96D502}" dt="2024-03-26T20:24:31.118" v="1461" actId="1076"/>
          <ac:spMkLst>
            <pc:docMk/>
            <pc:sldMk cId="3538820008" sldId="256"/>
            <ac:spMk id="4" creationId="{B1E9F856-D5A8-4C8D-BCF3-4AE46B97DB97}"/>
          </ac:spMkLst>
        </pc:spChg>
        <pc:graphicFrameChg chg="add del mod modGraphic">
          <ac:chgData name="Paula Chattin" userId="691e89bc-5563-48b1-b172-fa542c467f1f" providerId="ADAL" clId="{2569E07C-B9F5-44F0-A224-78B12A96D502}" dt="2024-03-26T20:20:48.491" v="1440" actId="255"/>
          <ac:graphicFrameMkLst>
            <pc:docMk/>
            <pc:sldMk cId="3538820008" sldId="256"/>
            <ac:graphicFrameMk id="2" creationId="{56DAF4CC-8496-44C5-A3C7-EC3735332963}"/>
          </ac:graphicFrameMkLst>
        </pc:graphicFrameChg>
        <pc:graphicFrameChg chg="mod modGraphic">
          <ac:chgData name="Paula Chattin" userId="691e89bc-5563-48b1-b172-fa542c467f1f" providerId="ADAL" clId="{2569E07C-B9F5-44F0-A224-78B12A96D502}" dt="2024-03-26T20:04:48.812" v="322" actId="20577"/>
          <ac:graphicFrameMkLst>
            <pc:docMk/>
            <pc:sldMk cId="3538820008" sldId="256"/>
            <ac:graphicFrameMk id="6" creationId="{41793639-854F-4511-A016-167BE6576E2C}"/>
          </ac:graphicFrameMkLst>
        </pc:graphicFrameChg>
      </pc:sldChg>
      <pc:sldChg chg="addSp delSp modSp mod">
        <pc:chgData name="Paula Chattin" userId="691e89bc-5563-48b1-b172-fa542c467f1f" providerId="ADAL" clId="{2569E07C-B9F5-44F0-A224-78B12A96D502}" dt="2024-03-26T20:24:02.948" v="1460" actId="1076"/>
        <pc:sldMkLst>
          <pc:docMk/>
          <pc:sldMk cId="2481351756" sldId="258"/>
        </pc:sldMkLst>
        <pc:spChg chg="mod">
          <ac:chgData name="Paula Chattin" userId="691e89bc-5563-48b1-b172-fa542c467f1f" providerId="ADAL" clId="{2569E07C-B9F5-44F0-A224-78B12A96D502}" dt="2024-03-26T19:57:29.690" v="205" actId="14100"/>
          <ac:spMkLst>
            <pc:docMk/>
            <pc:sldMk cId="2481351756" sldId="258"/>
            <ac:spMk id="3" creationId="{3DE4B95D-04D0-4C40-B948-E6A0D60D02B5}"/>
          </ac:spMkLst>
        </pc:spChg>
        <pc:spChg chg="mod">
          <ac:chgData name="Paula Chattin" userId="691e89bc-5563-48b1-b172-fa542c467f1f" providerId="ADAL" clId="{2569E07C-B9F5-44F0-A224-78B12A96D502}" dt="2024-03-26T19:58:58.783" v="214" actId="20577"/>
          <ac:spMkLst>
            <pc:docMk/>
            <pc:sldMk cId="2481351756" sldId="258"/>
            <ac:spMk id="4" creationId="{B1E9F856-D5A8-4C8D-BCF3-4AE46B97DB97}"/>
          </ac:spMkLst>
        </pc:spChg>
        <pc:picChg chg="add mod">
          <ac:chgData name="Paula Chattin" userId="691e89bc-5563-48b1-b172-fa542c467f1f" providerId="ADAL" clId="{2569E07C-B9F5-44F0-A224-78B12A96D502}" dt="2024-03-26T19:56:37.929" v="196" actId="14100"/>
          <ac:picMkLst>
            <pc:docMk/>
            <pc:sldMk cId="2481351756" sldId="258"/>
            <ac:picMk id="5" creationId="{32CF9CAC-21A6-027D-4A26-FFFF6407AF7C}"/>
          </ac:picMkLst>
        </pc:picChg>
        <pc:picChg chg="del">
          <ac:chgData name="Paula Chattin" userId="691e89bc-5563-48b1-b172-fa542c467f1f" providerId="ADAL" clId="{2569E07C-B9F5-44F0-A224-78B12A96D502}" dt="2024-03-26T19:56:21.001" v="192" actId="478"/>
          <ac:picMkLst>
            <pc:docMk/>
            <pc:sldMk cId="2481351756" sldId="258"/>
            <ac:picMk id="7" creationId="{A7C9B933-072E-1C4E-6AF5-B6DC0B4A5E22}"/>
          </ac:picMkLst>
        </pc:picChg>
        <pc:picChg chg="add mod ord">
          <ac:chgData name="Paula Chattin" userId="691e89bc-5563-48b1-b172-fa542c467f1f" providerId="ADAL" clId="{2569E07C-B9F5-44F0-A224-78B12A96D502}" dt="2024-03-26T19:57:18.622" v="203" actId="167"/>
          <ac:picMkLst>
            <pc:docMk/>
            <pc:sldMk cId="2481351756" sldId="258"/>
            <ac:picMk id="9" creationId="{0842F3C7-80A5-1438-F6D5-492DD97CD00A}"/>
          </ac:picMkLst>
        </pc:picChg>
        <pc:picChg chg="del mod">
          <ac:chgData name="Paula Chattin" userId="691e89bc-5563-48b1-b172-fa542c467f1f" providerId="ADAL" clId="{2569E07C-B9F5-44F0-A224-78B12A96D502}" dt="2024-03-26T19:56:42.609" v="197" actId="478"/>
          <ac:picMkLst>
            <pc:docMk/>
            <pc:sldMk cId="2481351756" sldId="258"/>
            <ac:picMk id="10" creationId="{073D311E-F90F-17ED-9615-355D2904FCAF}"/>
          </ac:picMkLst>
        </pc:picChg>
        <pc:picChg chg="add mod">
          <ac:chgData name="Paula Chattin" userId="691e89bc-5563-48b1-b172-fa542c467f1f" providerId="ADAL" clId="{2569E07C-B9F5-44F0-A224-78B12A96D502}" dt="2024-03-26T19:58:03.599" v="210" actId="14100"/>
          <ac:picMkLst>
            <pc:docMk/>
            <pc:sldMk cId="2481351756" sldId="258"/>
            <ac:picMk id="12" creationId="{109E6CBA-D819-DEDF-A103-3CA4D5BDFD5E}"/>
          </ac:picMkLst>
        </pc:picChg>
        <pc:picChg chg="del">
          <ac:chgData name="Paula Chattin" userId="691e89bc-5563-48b1-b172-fa542c467f1f" providerId="ADAL" clId="{2569E07C-B9F5-44F0-A224-78B12A96D502}" dt="2024-03-26T19:57:20.964" v="204" actId="478"/>
          <ac:picMkLst>
            <pc:docMk/>
            <pc:sldMk cId="2481351756" sldId="258"/>
            <ac:picMk id="14" creationId="{3C0CD5A8-8950-18B0-83CC-10D9E55684E2}"/>
          </ac:picMkLst>
        </pc:picChg>
        <pc:picChg chg="add mod ord">
          <ac:chgData name="Paula Chattin" userId="691e89bc-5563-48b1-b172-fa542c467f1f" providerId="ADAL" clId="{2569E07C-B9F5-44F0-A224-78B12A96D502}" dt="2024-03-26T20:24:02.948" v="1460" actId="1076"/>
          <ac:picMkLst>
            <pc:docMk/>
            <pc:sldMk cId="2481351756" sldId="258"/>
            <ac:picMk id="15" creationId="{E5DF0418-E312-5310-0D2C-6601F2C2AB23}"/>
          </ac:picMkLst>
        </pc:picChg>
        <pc:picChg chg="del">
          <ac:chgData name="Paula Chattin" userId="691e89bc-5563-48b1-b172-fa542c467f1f" providerId="ADAL" clId="{2569E07C-B9F5-44F0-A224-78B12A96D502}" dt="2024-03-26T19:53:01.910" v="110" actId="478"/>
          <ac:picMkLst>
            <pc:docMk/>
            <pc:sldMk cId="2481351756" sldId="258"/>
            <ac:picMk id="16" creationId="{F02242EC-4BB5-81FD-333E-3A1536D1201E}"/>
          </ac:picMkLst>
        </pc:picChg>
        <pc:picChg chg="add del mod ord">
          <ac:chgData name="Paula Chattin" userId="691e89bc-5563-48b1-b172-fa542c467f1f" providerId="ADAL" clId="{2569E07C-B9F5-44F0-A224-78B12A96D502}" dt="2024-03-26T20:23:50.177" v="1456" actId="478"/>
          <ac:picMkLst>
            <pc:docMk/>
            <pc:sldMk cId="2481351756" sldId="258"/>
            <ac:picMk id="18" creationId="{308E514C-52AF-2816-0A43-985D978250DB}"/>
          </ac:picMkLst>
        </pc:picChg>
        <pc:picChg chg="del">
          <ac:chgData name="Paula Chattin" userId="691e89bc-5563-48b1-b172-fa542c467f1f" providerId="ADAL" clId="{2569E07C-B9F5-44F0-A224-78B12A96D502}" dt="2024-03-26T19:53:00.431" v="109" actId="478"/>
          <ac:picMkLst>
            <pc:docMk/>
            <pc:sldMk cId="2481351756" sldId="258"/>
            <ac:picMk id="20" creationId="{AB818753-87A8-C074-B398-9ABFFFBAB453}"/>
          </ac:picMkLst>
        </pc:picChg>
        <pc:picChg chg="del">
          <ac:chgData name="Paula Chattin" userId="691e89bc-5563-48b1-b172-fa542c467f1f" providerId="ADAL" clId="{2569E07C-B9F5-44F0-A224-78B12A96D502}" dt="2024-03-26T19:53:04.066" v="111" actId="478"/>
          <ac:picMkLst>
            <pc:docMk/>
            <pc:sldMk cId="2481351756" sldId="258"/>
            <ac:picMk id="21" creationId="{E37E29F5-5ACC-219C-F773-7949C7E0CAF6}"/>
          </ac:picMkLst>
        </pc:picChg>
        <pc:picChg chg="add mod">
          <ac:chgData name="Paula Chattin" userId="691e89bc-5563-48b1-b172-fa542c467f1f" providerId="ADAL" clId="{2569E07C-B9F5-44F0-A224-78B12A96D502}" dt="2024-03-26T20:23:54.486" v="1457" actId="14100"/>
          <ac:picMkLst>
            <pc:docMk/>
            <pc:sldMk cId="2481351756" sldId="258"/>
            <ac:picMk id="22" creationId="{7A0728B8-7B5D-5B30-5CEB-1139E9F7E200}"/>
          </ac:picMkLst>
        </pc:picChg>
      </pc:sldChg>
      <pc:sldChg chg="del">
        <pc:chgData name="Paula Chattin" userId="691e89bc-5563-48b1-b172-fa542c467f1f" providerId="ADAL" clId="{2569E07C-B9F5-44F0-A224-78B12A96D502}" dt="2024-03-26T19:55:49.598" v="191" actId="47"/>
        <pc:sldMkLst>
          <pc:docMk/>
          <pc:sldMk cId="2242582106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76016" y="27643"/>
            <a:ext cx="114301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rgbClr val="FF0066"/>
                </a:solidFill>
                <a:latin typeface="Twinkl" pitchFamily="2" charset="0"/>
              </a:rPr>
              <a:t>Year 6 PSHE Pentecost 2 Knowledge Organiser The Working World In-App Purchases  Golden Thread: Freedom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52138"/>
              </p:ext>
            </p:extLst>
          </p:nvPr>
        </p:nvGraphicFramePr>
        <p:xfrm>
          <a:off x="278886" y="448896"/>
          <a:ext cx="10985464" cy="614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2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2">
                  <a:extLst>
                    <a:ext uri="{9D8B030D-6E8A-4147-A177-3AD203B41FA5}">
                      <a16:colId xmlns:a16="http://schemas.microsoft.com/office/drawing/2014/main" val="1307807475"/>
                    </a:ext>
                  </a:extLst>
                </a:gridCol>
              </a:tblGrid>
              <a:tr h="3477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66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6171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latin typeface="Twinkl" pitchFamily="2" charset="0"/>
                        </a:rPr>
                        <a:t>Previous Knowledge Recap: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The characteristics of healthy family life include: commitment to each other, including in times of difficulty, protection and care for children and other family members, spending time together and sharing each other’s lives.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Enterprise is a project that requires boldness or energy. A company or organisation.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Fundraising is to generate financial support for a charity, cause, or other enterprise.</a:t>
                      </a:r>
                      <a:endParaRPr lang="en-GB" sz="1200" b="1" u="sng" dirty="0">
                        <a:latin typeface="Twinkl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59571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none" dirty="0">
                          <a:solidFill>
                            <a:srgbClr val="FF0066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Objectives/ Sticky Knowledge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none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none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none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15173"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latin typeface="Twinkl" pitchFamily="2" charset="0"/>
                        </a:rPr>
                        <a:t>Sea: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u="none" dirty="0">
                          <a:latin typeface="Twinkl" pitchFamily="2" charset="0"/>
                        </a:rPr>
                        <a:t>Links with ‘Freedom’: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AF4CC-8496-44C5-A3C7-EC373533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88191"/>
              </p:ext>
            </p:extLst>
          </p:nvPr>
        </p:nvGraphicFramePr>
        <p:xfrm>
          <a:off x="342900" y="2042161"/>
          <a:ext cx="10752951" cy="31467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5580">
                  <a:extLst>
                    <a:ext uri="{9D8B030D-6E8A-4147-A177-3AD203B41FA5}">
                      <a16:colId xmlns:a16="http://schemas.microsoft.com/office/drawing/2014/main" val="1697612785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3196016766"/>
                    </a:ext>
                  </a:extLst>
                </a:gridCol>
                <a:gridCol w="2783840">
                  <a:extLst>
                    <a:ext uri="{9D8B030D-6E8A-4147-A177-3AD203B41FA5}">
                      <a16:colId xmlns:a16="http://schemas.microsoft.com/office/drawing/2014/main" val="1379445134"/>
                    </a:ext>
                  </a:extLst>
                </a:gridCol>
                <a:gridCol w="2551291">
                  <a:extLst>
                    <a:ext uri="{9D8B030D-6E8A-4147-A177-3AD203B41FA5}">
                      <a16:colId xmlns:a16="http://schemas.microsoft.com/office/drawing/2014/main" val="3633239619"/>
                    </a:ext>
                  </a:extLst>
                </a:gridCol>
              </a:tblGrid>
              <a:tr h="589855"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Know and understand various money-related terms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Recognise some of the ways in which we can spend money via technology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Describe the potential impact of spending money without permission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1" kern="1200" dirty="0">
                          <a:solidFill>
                            <a:srgbClr val="FF0066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Identify strategies to save money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64880"/>
                  </a:ext>
                </a:extLst>
              </a:tr>
              <a:tr h="229020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*  Bank account                *  Loan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*  Tax                                  *  Interest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*  Debit card                      *  Credit card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*  Wages                            *  Debt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*  In-app purchases         *  Budget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*  Comparison                  *  Fairtrade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*  Gambling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winkle"/>
                        </a:rPr>
                        <a:t>See Key Vocabulary for definitions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In-app purchases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Buying additional games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Buying goods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Memberships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Twinkle"/>
                        </a:rPr>
                        <a:t>Sending people money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Your family must go without because they do not have enough money to pay for the things they need. (Food, heating, petrol, fun experiences etc.)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You have lost your parents’ trust.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You receive a consequence. (Being grounded, do not get any pocket money, cannot go online etc.)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Use less electricity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Buy cheaper food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Buy cheaper household items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Buy less clothes and toys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Shop in the sales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Do activities that are free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i="0" dirty="0">
                          <a:solidFill>
                            <a:schemeClr val="tx1"/>
                          </a:solidFill>
                          <a:latin typeface="Twinkle"/>
                        </a:rPr>
                        <a:t>Recycle, reuse and repurpose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9954"/>
                  </a:ext>
                </a:extLst>
              </a:tr>
              <a:tr h="245773">
                <a:tc gridSpan="3">
                  <a:txBody>
                    <a:bodyPr/>
                    <a:lstStyle/>
                    <a:p>
                      <a:endParaRPr lang="en-GB" sz="1150" dirty="0">
                        <a:solidFill>
                          <a:srgbClr val="FF0000"/>
                        </a:solidFill>
                        <a:latin typeface="Twinkle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150" dirty="0">
                        <a:solidFill>
                          <a:srgbClr val="FF0000"/>
                        </a:solidFill>
                        <a:latin typeface="Twinkle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7248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F42AF44-5A4D-4F7F-BE2E-068A02FF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169" y="448896"/>
            <a:ext cx="1306863" cy="1306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E0FDD-1239-4588-BABA-335D56F67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749" y="5479746"/>
            <a:ext cx="1589103" cy="10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42F3C7-80A5-1438-F6D5-492DD97CD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062" y="45194"/>
            <a:ext cx="4234022" cy="1524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65212" y="5694"/>
            <a:ext cx="8750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winkl" pitchFamily="2" charset="0"/>
              </a:rPr>
              <a:t>Year 6 PSHE Pentecost 2 Knowledge Organiser</a:t>
            </a:r>
          </a:p>
          <a:p>
            <a:r>
              <a:rPr lang="en-GB" sz="2400" b="1" dirty="0">
                <a:latin typeface="Twinkl" pitchFamily="2" charset="0"/>
              </a:rPr>
              <a:t>                        The Working World In-App Purchases </a:t>
            </a:r>
          </a:p>
          <a:p>
            <a:r>
              <a:rPr lang="en-GB" sz="2400" b="1" dirty="0">
                <a:latin typeface="Twinkl" pitchFamily="2" charset="0"/>
              </a:rPr>
              <a:t>Key Vocabulary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4B95D-04D0-4C40-B948-E6A0D60D02B5}"/>
              </a:ext>
            </a:extLst>
          </p:cNvPr>
          <p:cNvSpPr txBox="1"/>
          <p:nvPr/>
        </p:nvSpPr>
        <p:spPr>
          <a:xfrm>
            <a:off x="5828062" y="5367415"/>
            <a:ext cx="6344929" cy="143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Twinkl" pitchFamily="2" charset="0"/>
                <a:ea typeface="Calibri" panose="020F0502020204030204" pitchFamily="34" charset="0"/>
                <a:cs typeface="Calibri" panose="020F0502020204030204" pitchFamily="34" charset="0"/>
              </a:rPr>
              <a:t>Sky objectives: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Twinkl" pitchFamily="2" charset="0"/>
              </a:rPr>
              <a:t>Children take responsibility for their emotions and actions, can recognise and discuss the feelings behind these and reflect on how they want to respond in the future. 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Twinkl" pitchFamily="2" charset="0"/>
              </a:rPr>
              <a:t>Children recognise healthy relationships and what to do when a relationship becomes unhealthy. 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Twinkl" pitchFamily="2" charset="0"/>
              </a:rPr>
              <a:t>Children know that to act responsibly helps to ensure the safety of themselves, others and the wider world.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58A-CB7E-40AC-BEC1-22B90D9F6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265" y="88986"/>
            <a:ext cx="1266848" cy="1266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F9CAC-21A6-027D-4A26-FFFF6407A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4" y="1206023"/>
            <a:ext cx="5666606" cy="5570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9E6CBA-D819-DEDF-A103-3CA4D5BDF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747" y="1569790"/>
            <a:ext cx="4019784" cy="40115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0728B8-7B5D-5B30-5CEB-1139E9F7E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639" y="2826823"/>
            <a:ext cx="2439919" cy="2675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DF0418-E312-5310-0D2C-6601F2C2AB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940" y="1838745"/>
            <a:ext cx="2312251" cy="11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5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ACB63D-0187-4758-9273-160B8A14916D}"/>
</file>

<file path=customXml/itemProps2.xml><?xml version="1.0" encoding="utf-8"?>
<ds:datastoreItem xmlns:ds="http://schemas.openxmlformats.org/officeDocument/2006/customXml" ds:itemID="{3A138280-86F0-4365-B21A-4838E705B5C0}">
  <ds:schemaRefs>
    <ds:schemaRef ds:uri="http://schemas.microsoft.com/office/2006/metadata/properties"/>
    <ds:schemaRef ds:uri="723f2be7-04ab-48db-bf99-cf491dffd70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CDEF1BF-7A33-4239-8B7F-D055D7CAD2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97409</TotalTime>
  <Words>362</Words>
  <Application>Microsoft Office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Twinkl</vt:lpstr>
      <vt:lpstr>Twinkle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Paula Chattin</cp:lastModifiedBy>
  <cp:revision>88</cp:revision>
  <cp:lastPrinted>2022-09-20T11:06:43Z</cp:lastPrinted>
  <dcterms:created xsi:type="dcterms:W3CDTF">2021-04-18T19:16:43Z</dcterms:created>
  <dcterms:modified xsi:type="dcterms:W3CDTF">2024-03-26T20:24:36Z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