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A68EA-4E3D-4929-B800-4853FF08B92F}" v="35" dt="2024-03-26T18:32:18.182"/>
    <p1510:client id="{2569E07C-B9F5-44F0-A224-78B12A96D502}" v="12" dt="2024-03-26T20:04:12.226"/>
    <p1510:client id="{BE629D5B-870B-4624-B98C-2C00C5FCF12E}" v="12" dt="2024-03-26T19:44:07.998"/>
    <p1510:client id="{F5991DDD-DB7F-4F5B-9AF8-0970ECF694A3}" v="16" dt="2024-03-26T21:01:1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60" d="100"/>
          <a:sy n="60" d="100"/>
        </p:scale>
        <p:origin x="79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Chattin" userId="691e89bc-5563-48b1-b172-fa542c467f1f" providerId="ADAL" clId="{F5991DDD-DB7F-4F5B-9AF8-0970ECF694A3}"/>
    <pc:docChg chg="undo custSel modSld">
      <pc:chgData name="Paula Chattin" userId="691e89bc-5563-48b1-b172-fa542c467f1f" providerId="ADAL" clId="{F5991DDD-DB7F-4F5B-9AF8-0970ECF694A3}" dt="2024-03-26T21:08:36.112" v="2043" actId="1076"/>
      <pc:docMkLst>
        <pc:docMk/>
      </pc:docMkLst>
      <pc:sldChg chg="modSp mod">
        <pc:chgData name="Paula Chattin" userId="691e89bc-5563-48b1-b172-fa542c467f1f" providerId="ADAL" clId="{F5991DDD-DB7F-4F5B-9AF8-0970ECF694A3}" dt="2024-03-26T21:01:29.725" v="2007" actId="14734"/>
        <pc:sldMkLst>
          <pc:docMk/>
          <pc:sldMk cId="3538820008" sldId="256"/>
        </pc:sldMkLst>
        <pc:spChg chg="mod">
          <ac:chgData name="Paula Chattin" userId="691e89bc-5563-48b1-b172-fa542c467f1f" providerId="ADAL" clId="{F5991DDD-DB7F-4F5B-9AF8-0970ECF694A3}" dt="2024-03-26T20:29:19.596" v="122" actId="20577"/>
          <ac:spMkLst>
            <pc:docMk/>
            <pc:sldMk cId="3538820008" sldId="256"/>
            <ac:spMk id="4" creationId="{B1E9F856-D5A8-4C8D-BCF3-4AE46B97DB97}"/>
          </ac:spMkLst>
        </pc:spChg>
        <pc:graphicFrameChg chg="mod modGraphic">
          <ac:chgData name="Paula Chattin" userId="691e89bc-5563-48b1-b172-fa542c467f1f" providerId="ADAL" clId="{F5991DDD-DB7F-4F5B-9AF8-0970ECF694A3}" dt="2024-03-26T21:01:29.725" v="2007" actId="14734"/>
          <ac:graphicFrameMkLst>
            <pc:docMk/>
            <pc:sldMk cId="3538820008" sldId="256"/>
            <ac:graphicFrameMk id="2" creationId="{56DAF4CC-8496-44C5-A3C7-EC3735332963}"/>
          </ac:graphicFrameMkLst>
        </pc:graphicFrameChg>
        <pc:graphicFrameChg chg="mod modGraphic">
          <ac:chgData name="Paula Chattin" userId="691e89bc-5563-48b1-b172-fa542c467f1f" providerId="ADAL" clId="{F5991DDD-DB7F-4F5B-9AF8-0970ECF694A3}" dt="2024-03-26T20:33:48.362" v="165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addSp delSp modSp mod">
        <pc:chgData name="Paula Chattin" userId="691e89bc-5563-48b1-b172-fa542c467f1f" providerId="ADAL" clId="{F5991DDD-DB7F-4F5B-9AF8-0970ECF694A3}" dt="2024-03-26T21:08:36.112" v="2043" actId="1076"/>
        <pc:sldMkLst>
          <pc:docMk/>
          <pc:sldMk cId="2481351756" sldId="258"/>
        </pc:sldMkLst>
        <pc:spChg chg="mod">
          <ac:chgData name="Paula Chattin" userId="691e89bc-5563-48b1-b172-fa542c467f1f" providerId="ADAL" clId="{F5991DDD-DB7F-4F5B-9AF8-0970ECF694A3}" dt="2024-03-26T20:32:26.336" v="152" actId="1076"/>
          <ac:spMkLst>
            <pc:docMk/>
            <pc:sldMk cId="2481351756" sldId="258"/>
            <ac:spMk id="3" creationId="{3DE4B95D-04D0-4C40-B948-E6A0D60D02B5}"/>
          </ac:spMkLst>
        </pc:spChg>
        <pc:spChg chg="mod">
          <ac:chgData name="Paula Chattin" userId="691e89bc-5563-48b1-b172-fa542c467f1f" providerId="ADAL" clId="{F5991DDD-DB7F-4F5B-9AF8-0970ECF694A3}" dt="2024-03-26T20:29:09.310" v="119" actId="20577"/>
          <ac:spMkLst>
            <pc:docMk/>
            <pc:sldMk cId="2481351756" sldId="258"/>
            <ac:spMk id="4" creationId="{B1E9F856-D5A8-4C8D-BCF3-4AE46B97DB97}"/>
          </ac:spMkLst>
        </pc:spChg>
        <pc:picChg chg="del">
          <ac:chgData name="Paula Chattin" userId="691e89bc-5563-48b1-b172-fa542c467f1f" providerId="ADAL" clId="{F5991DDD-DB7F-4F5B-9AF8-0970ECF694A3}" dt="2024-03-26T20:29:26.028" v="123" actId="478"/>
          <ac:picMkLst>
            <pc:docMk/>
            <pc:sldMk cId="2481351756" sldId="258"/>
            <ac:picMk id="5" creationId="{32CF9CAC-21A6-027D-4A26-FFFF6407AF7C}"/>
          </ac:picMkLst>
        </pc:picChg>
        <pc:picChg chg="add mod">
          <ac:chgData name="Paula Chattin" userId="691e89bc-5563-48b1-b172-fa542c467f1f" providerId="ADAL" clId="{F5991DDD-DB7F-4F5B-9AF8-0970ECF694A3}" dt="2024-03-26T21:07:24.168" v="2039" actId="1076"/>
          <ac:picMkLst>
            <pc:docMk/>
            <pc:sldMk cId="2481351756" sldId="258"/>
            <ac:picMk id="6" creationId="{6BABAFD1-5AD3-2504-60F0-1CB2CFEAF5D7}"/>
          </ac:picMkLst>
        </pc:picChg>
        <pc:picChg chg="del">
          <ac:chgData name="Paula Chattin" userId="691e89bc-5563-48b1-b172-fa542c467f1f" providerId="ADAL" clId="{F5991DDD-DB7F-4F5B-9AF8-0970ECF694A3}" dt="2024-03-26T20:30:27.286" v="127" actId="478"/>
          <ac:picMkLst>
            <pc:docMk/>
            <pc:sldMk cId="2481351756" sldId="258"/>
            <ac:picMk id="9" creationId="{0842F3C7-80A5-1438-F6D5-492DD97CD00A}"/>
          </ac:picMkLst>
        </pc:picChg>
        <pc:picChg chg="add mod">
          <ac:chgData name="Paula Chattin" userId="691e89bc-5563-48b1-b172-fa542c467f1f" providerId="ADAL" clId="{F5991DDD-DB7F-4F5B-9AF8-0970ECF694A3}" dt="2024-03-26T21:03:14.425" v="2015" actId="1076"/>
          <ac:picMkLst>
            <pc:docMk/>
            <pc:sldMk cId="2481351756" sldId="258"/>
            <ac:picMk id="10" creationId="{A717878A-2449-6F4F-D647-E2B97203EA82}"/>
          </ac:picMkLst>
        </pc:picChg>
        <pc:picChg chg="del">
          <ac:chgData name="Paula Chattin" userId="691e89bc-5563-48b1-b172-fa542c467f1f" providerId="ADAL" clId="{F5991DDD-DB7F-4F5B-9AF8-0970ECF694A3}" dt="2024-03-26T20:30:28.781" v="128" actId="478"/>
          <ac:picMkLst>
            <pc:docMk/>
            <pc:sldMk cId="2481351756" sldId="258"/>
            <ac:picMk id="12" creationId="{109E6CBA-D819-DEDF-A103-3CA4D5BDFD5E}"/>
          </ac:picMkLst>
        </pc:picChg>
        <pc:picChg chg="add mod">
          <ac:chgData name="Paula Chattin" userId="691e89bc-5563-48b1-b172-fa542c467f1f" providerId="ADAL" clId="{F5991DDD-DB7F-4F5B-9AF8-0970ECF694A3}" dt="2024-03-26T20:32:41.716" v="154" actId="14100"/>
          <ac:picMkLst>
            <pc:docMk/>
            <pc:sldMk cId="2481351756" sldId="258"/>
            <ac:picMk id="13" creationId="{97FDBA9D-CC01-9664-14B2-DE90D472CFEC}"/>
          </ac:picMkLst>
        </pc:picChg>
        <pc:picChg chg="del">
          <ac:chgData name="Paula Chattin" userId="691e89bc-5563-48b1-b172-fa542c467f1f" providerId="ADAL" clId="{F5991DDD-DB7F-4F5B-9AF8-0970ECF694A3}" dt="2024-03-26T20:30:22.345" v="125" actId="478"/>
          <ac:picMkLst>
            <pc:docMk/>
            <pc:sldMk cId="2481351756" sldId="258"/>
            <ac:picMk id="15" creationId="{E5DF0418-E312-5310-0D2C-6601F2C2AB23}"/>
          </ac:picMkLst>
        </pc:picChg>
        <pc:picChg chg="add mod ord">
          <ac:chgData name="Paula Chattin" userId="691e89bc-5563-48b1-b172-fa542c467f1f" providerId="ADAL" clId="{F5991DDD-DB7F-4F5B-9AF8-0970ECF694A3}" dt="2024-03-26T21:03:10.103" v="2014" actId="167"/>
          <ac:picMkLst>
            <pc:docMk/>
            <pc:sldMk cId="2481351756" sldId="258"/>
            <ac:picMk id="16" creationId="{4D67604F-7E45-EFE7-282C-5B2EA9B7614E}"/>
          </ac:picMkLst>
        </pc:picChg>
        <pc:picChg chg="add del mod">
          <ac:chgData name="Paula Chattin" userId="691e89bc-5563-48b1-b172-fa542c467f1f" providerId="ADAL" clId="{F5991DDD-DB7F-4F5B-9AF8-0970ECF694A3}" dt="2024-03-26T21:03:56.655" v="2019" actId="478"/>
          <ac:picMkLst>
            <pc:docMk/>
            <pc:sldMk cId="2481351756" sldId="258"/>
            <ac:picMk id="18" creationId="{2579D83A-29BC-57D8-336C-431EE0F2A176}"/>
          </ac:picMkLst>
        </pc:picChg>
        <pc:picChg chg="add mod">
          <ac:chgData name="Paula Chattin" userId="691e89bc-5563-48b1-b172-fa542c467f1f" providerId="ADAL" clId="{F5991DDD-DB7F-4F5B-9AF8-0970ECF694A3}" dt="2024-03-26T21:04:06.525" v="2023" actId="1076"/>
          <ac:picMkLst>
            <pc:docMk/>
            <pc:sldMk cId="2481351756" sldId="258"/>
            <ac:picMk id="20" creationId="{53D1A76A-B671-B777-29DE-004F20629F58}"/>
          </ac:picMkLst>
        </pc:picChg>
        <pc:picChg chg="del">
          <ac:chgData name="Paula Chattin" userId="691e89bc-5563-48b1-b172-fa542c467f1f" providerId="ADAL" clId="{F5991DDD-DB7F-4F5B-9AF8-0970ECF694A3}" dt="2024-03-26T20:30:24.648" v="126" actId="478"/>
          <ac:picMkLst>
            <pc:docMk/>
            <pc:sldMk cId="2481351756" sldId="258"/>
            <ac:picMk id="22" creationId="{7A0728B8-7B5D-5B30-5CEB-1139E9F7E200}"/>
          </ac:picMkLst>
        </pc:picChg>
        <pc:picChg chg="add mod">
          <ac:chgData name="Paula Chattin" userId="691e89bc-5563-48b1-b172-fa542c467f1f" providerId="ADAL" clId="{F5991DDD-DB7F-4F5B-9AF8-0970ECF694A3}" dt="2024-03-26T21:04:49.602" v="2025" actId="1076"/>
          <ac:picMkLst>
            <pc:docMk/>
            <pc:sldMk cId="2481351756" sldId="258"/>
            <ac:picMk id="23" creationId="{FBB185BD-B1EE-4DDE-DE7D-F10363C25981}"/>
          </ac:picMkLst>
        </pc:picChg>
        <pc:picChg chg="add mod">
          <ac:chgData name="Paula Chattin" userId="691e89bc-5563-48b1-b172-fa542c467f1f" providerId="ADAL" clId="{F5991DDD-DB7F-4F5B-9AF8-0970ECF694A3}" dt="2024-03-26T21:07:07.112" v="2032" actId="1076"/>
          <ac:picMkLst>
            <pc:docMk/>
            <pc:sldMk cId="2481351756" sldId="258"/>
            <ac:picMk id="25" creationId="{BFF59E29-62A1-0256-76F9-21C77E648F6C}"/>
          </ac:picMkLst>
        </pc:picChg>
        <pc:picChg chg="add mod">
          <ac:chgData name="Paula Chattin" userId="691e89bc-5563-48b1-b172-fa542c467f1f" providerId="ADAL" clId="{F5991DDD-DB7F-4F5B-9AF8-0970ECF694A3}" dt="2024-03-26T21:07:33.220" v="2040" actId="688"/>
          <ac:picMkLst>
            <pc:docMk/>
            <pc:sldMk cId="2481351756" sldId="258"/>
            <ac:picMk id="27" creationId="{79A76CCF-F596-D2AE-9193-72A182208959}"/>
          </ac:picMkLst>
        </pc:picChg>
        <pc:picChg chg="add mod">
          <ac:chgData name="Paula Chattin" userId="691e89bc-5563-48b1-b172-fa542c467f1f" providerId="ADAL" clId="{F5991DDD-DB7F-4F5B-9AF8-0970ECF694A3}" dt="2024-03-26T21:08:36.112" v="2043" actId="1076"/>
          <ac:picMkLst>
            <pc:docMk/>
            <pc:sldMk cId="2481351756" sldId="258"/>
            <ac:picMk id="29" creationId="{85BD3D2B-AADD-FECA-CD1B-24DEA545B8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278886" y="80642"/>
            <a:ext cx="114301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FF0066"/>
                </a:solidFill>
                <a:latin typeface="Twinkl" pitchFamily="2" charset="0"/>
              </a:rPr>
              <a:t>Year 6 PSHE Pentecost 2 Knowledge Organiser    Feelings and Emotions -  Worry       Golden Thread: Freedom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16438"/>
              </p:ext>
            </p:extLst>
          </p:nvPr>
        </p:nvGraphicFramePr>
        <p:xfrm>
          <a:off x="278886" y="448896"/>
          <a:ext cx="10985464" cy="614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2">
                  <a:extLst>
                    <a:ext uri="{9D8B030D-6E8A-4147-A177-3AD203B41FA5}">
                      <a16:colId xmlns:a16="http://schemas.microsoft.com/office/drawing/2014/main" val="1307807475"/>
                    </a:ext>
                  </a:extLst>
                </a:gridCol>
              </a:tblGrid>
              <a:tr h="3477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66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6171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It is important to recognise and talk about your emotions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There is a normal range of emotions (e.g. happiness, sadness, anger, fear, surprise, nervousness) and scale of emotions that all humans experience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relation to different experiences and situations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It is important to judge whether what you are feeling and how you are behaving is appropriate and proportionate</a:t>
                      </a:r>
                      <a:endParaRPr lang="en-GB" sz="1200" b="1" u="sng" dirty="0">
                        <a:latin typeface="Twinkl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5957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rgbClr val="FF0066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Objectives/ Sticky Knowledge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‘Freedom’: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AF4CC-8496-44C5-A3C7-EC373533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23920"/>
              </p:ext>
            </p:extLst>
          </p:nvPr>
        </p:nvGraphicFramePr>
        <p:xfrm>
          <a:off x="342900" y="2042161"/>
          <a:ext cx="10752951" cy="32292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29640">
                  <a:extLst>
                    <a:ext uri="{9D8B030D-6E8A-4147-A177-3AD203B41FA5}">
                      <a16:colId xmlns:a16="http://schemas.microsoft.com/office/drawing/2014/main" val="1697612785"/>
                    </a:ext>
                  </a:extLst>
                </a:gridCol>
                <a:gridCol w="2530548">
                  <a:extLst>
                    <a:ext uri="{9D8B030D-6E8A-4147-A177-3AD203B41FA5}">
                      <a16:colId xmlns:a16="http://schemas.microsoft.com/office/drawing/2014/main" val="3196016766"/>
                    </a:ext>
                  </a:extLst>
                </a:gridCol>
                <a:gridCol w="2441472">
                  <a:extLst>
                    <a:ext uri="{9D8B030D-6E8A-4147-A177-3AD203B41FA5}">
                      <a16:colId xmlns:a16="http://schemas.microsoft.com/office/drawing/2014/main" val="1379445134"/>
                    </a:ext>
                  </a:extLst>
                </a:gridCol>
                <a:gridCol w="2551291">
                  <a:extLst>
                    <a:ext uri="{9D8B030D-6E8A-4147-A177-3AD203B41FA5}">
                      <a16:colId xmlns:a16="http://schemas.microsoft.com/office/drawing/2014/main" val="3633239619"/>
                    </a:ext>
                  </a:extLst>
                </a:gridCol>
              </a:tblGrid>
              <a:tr h="589855"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Recognise our thoughts, feelings, and emotions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Identify how we can reduce our feeling of worry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Explain how we can support others who feel worried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Recognise that we can choose how we act on our emotions and that our choices and actions can affect ourselves and other people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64880"/>
                  </a:ext>
                </a:extLst>
              </a:tr>
              <a:tr h="213958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Listen to your body.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Notice any changes to how your body feels.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Describe how your body feels.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Share how you feel.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Name the emotions – Zones of Regulation.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Share your thoughts.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Recognising and naming your emotions is important in understanding how you feel and what you need to do to regulate yourself.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Speak to a trusted adult.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Practice mindfulness / relaxation.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Try to write down the positives.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Make an envelope of worries.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Repeat a positive mantra.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“I am safe and protected.”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“My fears do not control me.”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“I choose peace over worry.”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“I am in control of my thoughts.”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“I am deserving of calm and happiness.”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Talk to them.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Spend time with them so that they do not feel alone with their worries.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Share a strategy that has helped you.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Talk to a trusted adult on their behalf.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Help them to co-regulate.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We cannot control how we feel but we can control how we act on  those feelings.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Being in control of your emotions allows you to control how you are around other people.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Self-regulation is the ability to manage your emotions and behaviour in accordance with the demands of the situation.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9954"/>
                  </a:ext>
                </a:extLst>
              </a:tr>
              <a:tr h="245773">
                <a:tc gridSpan="3"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724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F42AF44-5A4D-4F7F-BE2E-068A02FF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69" y="448896"/>
            <a:ext cx="1306863" cy="1306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E0FDD-1239-4588-BABA-335D56F6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749" y="5479746"/>
            <a:ext cx="1589103" cy="10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D67604F-7E45-EFE7-282C-5B2EA9B7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83" y="264724"/>
            <a:ext cx="1146234" cy="898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65212" y="5694"/>
            <a:ext cx="875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PSHE Pentecost 2 Knowledge Organiser</a:t>
            </a:r>
          </a:p>
          <a:p>
            <a:r>
              <a:rPr lang="en-GB" sz="2400" b="1" dirty="0">
                <a:latin typeface="Twinkl" pitchFamily="2" charset="0"/>
              </a:rPr>
              <a:t>                 Feelings and Emotions - Worry</a:t>
            </a:r>
          </a:p>
          <a:p>
            <a:r>
              <a:rPr lang="en-GB" sz="2400" b="1" dirty="0">
                <a:latin typeface="Twinkl" pitchFamily="2" charset="0"/>
              </a:rPr>
              <a:t>Key Vocabulary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4B95D-04D0-4C40-B948-E6A0D60D02B5}"/>
              </a:ext>
            </a:extLst>
          </p:cNvPr>
          <p:cNvSpPr txBox="1"/>
          <p:nvPr/>
        </p:nvSpPr>
        <p:spPr>
          <a:xfrm>
            <a:off x="322052" y="4981903"/>
            <a:ext cx="5570483" cy="161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Sky objectives: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take responsibility for their emotions and actions, can recognise and discuss the feelings behind these and reflect on how they want to respond in the future.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recognise healthy relationships and what to do when a relationship becomes unhealthy.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know that to act responsibly helps to ensure the safety of themselves, others and the wider world.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58A-CB7E-40AC-BEC1-22B90D9F6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265" y="88986"/>
            <a:ext cx="1266848" cy="1266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BAFD1-5AD3-2504-60F0-1CB2CFEAF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" y="1206023"/>
            <a:ext cx="6855570" cy="3061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7878A-2449-6F4F-D647-E2B97203E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782" y="88986"/>
            <a:ext cx="3401716" cy="3409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DBA9D-CC01-9664-14B2-DE90D472C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246" y="3668239"/>
            <a:ext cx="6155811" cy="3061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D1A76A-B671-B777-29DE-004F20629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5185" y="1525385"/>
            <a:ext cx="1758968" cy="1093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B185BD-B1EE-4DDE-DE7D-F10363C25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2776" y="2691311"/>
            <a:ext cx="1663786" cy="9970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F59E29-62A1-0256-76F9-21C77E648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89" y="4267200"/>
            <a:ext cx="899408" cy="10068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A76CCF-F596-D2AE-9193-72A1822089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161" y="4267200"/>
            <a:ext cx="1478425" cy="9808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BD3D2B-AADD-FECA-CD1B-24DEA545B8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4552" y="4340593"/>
            <a:ext cx="895466" cy="8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DEF1BF-7A33-4239-8B7F-D055D7CAD2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138280-86F0-4365-B21A-4838E705B5C0}">
  <ds:schemaRefs>
    <ds:schemaRef ds:uri="http://schemas.microsoft.com/office/2006/metadata/properties"/>
    <ds:schemaRef ds:uri="723f2be7-04ab-48db-bf99-cf491dffd70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543174-BAD2-4BA5-993F-381A4998EAF4}"/>
</file>

<file path=docProps/app.xml><?xml version="1.0" encoding="utf-8"?>
<Properties xmlns="http://schemas.openxmlformats.org/officeDocument/2006/extended-properties" xmlns:vt="http://schemas.openxmlformats.org/officeDocument/2006/docPropsVTypes">
  <TotalTime>97450</TotalTime>
  <Words>464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Twinkle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Paula Chattin</cp:lastModifiedBy>
  <cp:revision>89</cp:revision>
  <cp:lastPrinted>2022-09-20T11:06:43Z</cp:lastPrinted>
  <dcterms:created xsi:type="dcterms:W3CDTF">2021-04-18T19:16:43Z</dcterms:created>
  <dcterms:modified xsi:type="dcterms:W3CDTF">2024-03-26T21:08:40Z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