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A68EA-4E3D-4929-B800-4853FF08B92F}" v="35" dt="2024-03-26T18:32:18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Chattin" userId="691e89bc-5563-48b1-b172-fa542c467f1f" providerId="ADAL" clId="{190A68EA-4E3D-4929-B800-4853FF08B92F}"/>
    <pc:docChg chg="undo redo custSel addSld delSld modSld">
      <pc:chgData name="Paula Chattin" userId="691e89bc-5563-48b1-b172-fa542c467f1f" providerId="ADAL" clId="{190A68EA-4E3D-4929-B800-4853FF08B92F}" dt="2024-03-26T19:52:05.682" v="2683" actId="1076"/>
      <pc:docMkLst>
        <pc:docMk/>
      </pc:docMkLst>
      <pc:sldChg chg="modSp mod">
        <pc:chgData name="Paula Chattin" userId="691e89bc-5563-48b1-b172-fa542c467f1f" providerId="ADAL" clId="{190A68EA-4E3D-4929-B800-4853FF08B92F}" dt="2024-03-26T18:39:12.510" v="2681" actId="20577"/>
        <pc:sldMkLst>
          <pc:docMk/>
          <pc:sldMk cId="3538820008" sldId="256"/>
        </pc:sldMkLst>
        <pc:spChg chg="mod">
          <ac:chgData name="Paula Chattin" userId="691e89bc-5563-48b1-b172-fa542c467f1f" providerId="ADAL" clId="{190A68EA-4E3D-4929-B800-4853FF08B92F}" dt="2024-03-26T18:39:12.510" v="2681" actId="20577"/>
          <ac:spMkLst>
            <pc:docMk/>
            <pc:sldMk cId="3538820008" sldId="256"/>
            <ac:spMk id="4" creationId="{B1E9F856-D5A8-4C8D-BCF3-4AE46B97DB97}"/>
          </ac:spMkLst>
        </pc:spChg>
        <pc:graphicFrameChg chg="mod modGraphic">
          <ac:chgData name="Paula Chattin" userId="691e89bc-5563-48b1-b172-fa542c467f1f" providerId="ADAL" clId="{190A68EA-4E3D-4929-B800-4853FF08B92F}" dt="2024-03-26T18:33:07.602" v="2663" actId="20577"/>
          <ac:graphicFrameMkLst>
            <pc:docMk/>
            <pc:sldMk cId="3538820008" sldId="256"/>
            <ac:graphicFrameMk id="2" creationId="{56DAF4CC-8496-44C5-A3C7-EC3735332963}"/>
          </ac:graphicFrameMkLst>
        </pc:graphicFrameChg>
        <pc:graphicFrameChg chg="mod modGraphic">
          <ac:chgData name="Paula Chattin" userId="691e89bc-5563-48b1-b172-fa542c467f1f" providerId="ADAL" clId="{190A68EA-4E3D-4929-B800-4853FF08B92F}" dt="2024-03-26T17:44:13.446" v="386" actId="6549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addSp delSp modSp mod">
        <pc:chgData name="Paula Chattin" userId="691e89bc-5563-48b1-b172-fa542c467f1f" providerId="ADAL" clId="{190A68EA-4E3D-4929-B800-4853FF08B92F}" dt="2024-03-26T18:37:19.046" v="2680" actId="1076"/>
        <pc:sldMkLst>
          <pc:docMk/>
          <pc:sldMk cId="2481351756" sldId="258"/>
        </pc:sldMkLst>
        <pc:spChg chg="mod">
          <ac:chgData name="Paula Chattin" userId="691e89bc-5563-48b1-b172-fa542c467f1f" providerId="ADAL" clId="{190A68EA-4E3D-4929-B800-4853FF08B92F}" dt="2024-03-26T17:11:37.777" v="205" actId="1076"/>
          <ac:spMkLst>
            <pc:docMk/>
            <pc:sldMk cId="2481351756" sldId="258"/>
            <ac:spMk id="3" creationId="{3DE4B95D-04D0-4C40-B948-E6A0D60D02B5}"/>
          </ac:spMkLst>
        </pc:spChg>
        <pc:spChg chg="mod">
          <ac:chgData name="Paula Chattin" userId="691e89bc-5563-48b1-b172-fa542c467f1f" providerId="ADAL" clId="{190A68EA-4E3D-4929-B800-4853FF08B92F}" dt="2024-03-26T17:01:32.736" v="144" actId="20577"/>
          <ac:spMkLst>
            <pc:docMk/>
            <pc:sldMk cId="2481351756" sldId="258"/>
            <ac:spMk id="4" creationId="{B1E9F856-D5A8-4C8D-BCF3-4AE46B97DB97}"/>
          </ac:spMkLst>
        </pc:spChg>
        <pc:picChg chg="del">
          <ac:chgData name="Paula Chattin" userId="691e89bc-5563-48b1-b172-fa542c467f1f" providerId="ADAL" clId="{190A68EA-4E3D-4929-B800-4853FF08B92F}" dt="2024-03-26T17:06:01.715" v="154" actId="478"/>
          <ac:picMkLst>
            <pc:docMk/>
            <pc:sldMk cId="2481351756" sldId="258"/>
            <ac:picMk id="2" creationId="{04DBECA3-B2B5-4123-A944-EAD5CAC7C6C1}"/>
          </ac:picMkLst>
        </pc:picChg>
        <pc:picChg chg="add mod">
          <ac:chgData name="Paula Chattin" userId="691e89bc-5563-48b1-b172-fa542c467f1f" providerId="ADAL" clId="{190A68EA-4E3D-4929-B800-4853FF08B92F}" dt="2024-03-26T18:34:28.617" v="2668" actId="1076"/>
          <ac:picMkLst>
            <pc:docMk/>
            <pc:sldMk cId="2481351756" sldId="258"/>
            <ac:picMk id="5" creationId="{B3C9F0C6-73FF-3528-079E-69CBB77565D8}"/>
          </ac:picMkLst>
        </pc:picChg>
        <pc:picChg chg="add mod">
          <ac:chgData name="Paula Chattin" userId="691e89bc-5563-48b1-b172-fa542c467f1f" providerId="ADAL" clId="{190A68EA-4E3D-4929-B800-4853FF08B92F}" dt="2024-03-26T17:05:28.969" v="148" actId="14100"/>
          <ac:picMkLst>
            <pc:docMk/>
            <pc:sldMk cId="2481351756" sldId="258"/>
            <ac:picMk id="6" creationId="{8C28283B-919A-823C-3093-24146657E4F1}"/>
          </ac:picMkLst>
        </pc:picChg>
        <pc:picChg chg="del">
          <ac:chgData name="Paula Chattin" userId="691e89bc-5563-48b1-b172-fa542c467f1f" providerId="ADAL" clId="{190A68EA-4E3D-4929-B800-4853FF08B92F}" dt="2024-03-26T17:04:58.720" v="145" actId="478"/>
          <ac:picMkLst>
            <pc:docMk/>
            <pc:sldMk cId="2481351756" sldId="258"/>
            <ac:picMk id="7" creationId="{1DF142E1-5085-46D4-9C94-93E19345B505}"/>
          </ac:picMkLst>
        </pc:picChg>
        <pc:picChg chg="mod">
          <ac:chgData name="Paula Chattin" userId="691e89bc-5563-48b1-b172-fa542c467f1f" providerId="ADAL" clId="{190A68EA-4E3D-4929-B800-4853FF08B92F}" dt="2024-03-26T17:11:53.768" v="207" actId="1076"/>
          <ac:picMkLst>
            <pc:docMk/>
            <pc:sldMk cId="2481351756" sldId="258"/>
            <ac:picMk id="8" creationId="{0164858A-CB7E-40AC-BEC1-22B90D9F6CF2}"/>
          </ac:picMkLst>
        </pc:picChg>
        <pc:picChg chg="add del mod">
          <ac:chgData name="Paula Chattin" userId="691e89bc-5563-48b1-b172-fa542c467f1f" providerId="ADAL" clId="{190A68EA-4E3D-4929-B800-4853FF08B92F}" dt="2024-03-26T18:36:12.943" v="2672" actId="478"/>
          <ac:picMkLst>
            <pc:docMk/>
            <pc:sldMk cId="2481351756" sldId="258"/>
            <ac:picMk id="9" creationId="{548CB27A-52CE-52D6-E47A-927A2FDB0CC1}"/>
          </ac:picMkLst>
        </pc:picChg>
        <pc:picChg chg="add del mod">
          <ac:chgData name="Paula Chattin" userId="691e89bc-5563-48b1-b172-fa542c467f1f" providerId="ADAL" clId="{190A68EA-4E3D-4929-B800-4853FF08B92F}" dt="2024-03-26T17:10:41.239" v="191" actId="478"/>
          <ac:picMkLst>
            <pc:docMk/>
            <pc:sldMk cId="2481351756" sldId="258"/>
            <ac:picMk id="10" creationId="{D6E63050-2F1F-C134-47D7-0353C7BF221F}"/>
          </ac:picMkLst>
        </pc:picChg>
        <pc:picChg chg="del">
          <ac:chgData name="Paula Chattin" userId="691e89bc-5563-48b1-b172-fa542c467f1f" providerId="ADAL" clId="{190A68EA-4E3D-4929-B800-4853FF08B92F}" dt="2024-03-26T17:05:39.998" v="153" actId="478"/>
          <ac:picMkLst>
            <pc:docMk/>
            <pc:sldMk cId="2481351756" sldId="258"/>
            <ac:picMk id="11" creationId="{BBACBCAA-57E8-47B8-B5F1-69CB6B872C1D}"/>
          </ac:picMkLst>
        </pc:picChg>
        <pc:picChg chg="add mod">
          <ac:chgData name="Paula Chattin" userId="691e89bc-5563-48b1-b172-fa542c467f1f" providerId="ADAL" clId="{190A68EA-4E3D-4929-B800-4853FF08B92F}" dt="2024-03-26T18:36:26.265" v="2677" actId="1076"/>
          <ac:picMkLst>
            <pc:docMk/>
            <pc:sldMk cId="2481351756" sldId="258"/>
            <ac:picMk id="11" creationId="{F3C2F023-255F-CCFF-F89A-4664DE35D1BD}"/>
          </ac:picMkLst>
        </pc:picChg>
        <pc:picChg chg="del">
          <ac:chgData name="Paula Chattin" userId="691e89bc-5563-48b1-b172-fa542c467f1f" providerId="ADAL" clId="{190A68EA-4E3D-4929-B800-4853FF08B92F}" dt="2024-03-26T17:05:35.549" v="151" actId="478"/>
          <ac:picMkLst>
            <pc:docMk/>
            <pc:sldMk cId="2481351756" sldId="258"/>
            <ac:picMk id="12" creationId="{A5421082-63A3-446C-B3FB-5E4EB97962D2}"/>
          </ac:picMkLst>
        </pc:picChg>
        <pc:picChg chg="del">
          <ac:chgData name="Paula Chattin" userId="691e89bc-5563-48b1-b172-fa542c467f1f" providerId="ADAL" clId="{190A68EA-4E3D-4929-B800-4853FF08B92F}" dt="2024-03-26T17:05:31.682" v="149" actId="478"/>
          <ac:picMkLst>
            <pc:docMk/>
            <pc:sldMk cId="2481351756" sldId="258"/>
            <ac:picMk id="13" creationId="{AA34B235-5E07-4B9D-9BA8-DD3DAFBE5316}"/>
          </ac:picMkLst>
        </pc:picChg>
        <pc:picChg chg="add mod">
          <ac:chgData name="Paula Chattin" userId="691e89bc-5563-48b1-b172-fa542c467f1f" providerId="ADAL" clId="{190A68EA-4E3D-4929-B800-4853FF08B92F}" dt="2024-03-26T18:37:19.046" v="2680" actId="1076"/>
          <ac:picMkLst>
            <pc:docMk/>
            <pc:sldMk cId="2481351756" sldId="258"/>
            <ac:picMk id="13" creationId="{CCB76E11-E0C5-2103-281F-313D04F9FA81}"/>
          </ac:picMkLst>
        </pc:picChg>
        <pc:picChg chg="del">
          <ac:chgData name="Paula Chattin" userId="691e89bc-5563-48b1-b172-fa542c467f1f" providerId="ADAL" clId="{190A68EA-4E3D-4929-B800-4853FF08B92F}" dt="2024-03-26T17:05:33.132" v="150" actId="478"/>
          <ac:picMkLst>
            <pc:docMk/>
            <pc:sldMk cId="2481351756" sldId="258"/>
            <ac:picMk id="15" creationId="{AC53EE25-2560-4E2D-A2F6-5FC11F865AB8}"/>
          </ac:picMkLst>
        </pc:picChg>
        <pc:picChg chg="del">
          <ac:chgData name="Paula Chattin" userId="691e89bc-5563-48b1-b172-fa542c467f1f" providerId="ADAL" clId="{190A68EA-4E3D-4929-B800-4853FF08B92F}" dt="2024-03-26T17:05:38.249" v="152" actId="478"/>
          <ac:picMkLst>
            <pc:docMk/>
            <pc:sldMk cId="2481351756" sldId="258"/>
            <ac:picMk id="16" creationId="{91E4B8B7-ED01-4B0D-94B3-FC2D09DB75FA}"/>
          </ac:picMkLst>
        </pc:picChg>
        <pc:picChg chg="add mod">
          <ac:chgData name="Paula Chattin" userId="691e89bc-5563-48b1-b172-fa542c467f1f" providerId="ADAL" clId="{190A68EA-4E3D-4929-B800-4853FF08B92F}" dt="2024-03-26T17:08:07.896" v="174" actId="14100"/>
          <ac:picMkLst>
            <pc:docMk/>
            <pc:sldMk cId="2481351756" sldId="258"/>
            <ac:picMk id="17" creationId="{23851E9C-44C2-237E-7BCE-63DFEE7AEA4B}"/>
          </ac:picMkLst>
        </pc:picChg>
        <pc:picChg chg="add mod">
          <ac:chgData name="Paula Chattin" userId="691e89bc-5563-48b1-b172-fa542c467f1f" providerId="ADAL" clId="{190A68EA-4E3D-4929-B800-4853FF08B92F}" dt="2024-03-26T17:11:26.196" v="203" actId="1076"/>
          <ac:picMkLst>
            <pc:docMk/>
            <pc:sldMk cId="2481351756" sldId="258"/>
            <ac:picMk id="19" creationId="{4D732AF9-655B-F179-FBCD-BFAB0EE8BC29}"/>
          </ac:picMkLst>
        </pc:picChg>
      </pc:sldChg>
      <pc:sldChg chg="addSp delSp modSp mod">
        <pc:chgData name="Paula Chattin" userId="691e89bc-5563-48b1-b172-fa542c467f1f" providerId="ADAL" clId="{190A68EA-4E3D-4929-B800-4853FF08B92F}" dt="2024-03-26T19:52:05.682" v="2683" actId="1076"/>
        <pc:sldMkLst>
          <pc:docMk/>
          <pc:sldMk cId="2242582106" sldId="259"/>
        </pc:sldMkLst>
        <pc:spChg chg="del mod">
          <ac:chgData name="Paula Chattin" userId="691e89bc-5563-48b1-b172-fa542c467f1f" providerId="ADAL" clId="{190A68EA-4E3D-4929-B800-4853FF08B92F}" dt="2024-03-26T18:00:46.210" v="1233" actId="478"/>
          <ac:spMkLst>
            <pc:docMk/>
            <pc:sldMk cId="2242582106" sldId="259"/>
            <ac:spMk id="3" creationId="{3DE4B95D-04D0-4C40-B948-E6A0D60D02B5}"/>
          </ac:spMkLst>
        </pc:spChg>
        <pc:spChg chg="mod">
          <ac:chgData name="Paula Chattin" userId="691e89bc-5563-48b1-b172-fa542c467f1f" providerId="ADAL" clId="{190A68EA-4E3D-4929-B800-4853FF08B92F}" dt="2024-03-26T18:01:21.852" v="1252" actId="20577"/>
          <ac:spMkLst>
            <pc:docMk/>
            <pc:sldMk cId="2242582106" sldId="259"/>
            <ac:spMk id="4" creationId="{B1E9F856-D5A8-4C8D-BCF3-4AE46B97DB97}"/>
          </ac:spMkLst>
        </pc:spChg>
        <pc:picChg chg="add mod">
          <ac:chgData name="Paula Chattin" userId="691e89bc-5563-48b1-b172-fa542c467f1f" providerId="ADAL" clId="{190A68EA-4E3D-4929-B800-4853FF08B92F}" dt="2024-03-26T19:52:05.682" v="2683" actId="1076"/>
          <ac:picMkLst>
            <pc:docMk/>
            <pc:sldMk cId="2242582106" sldId="259"/>
            <ac:picMk id="5" creationId="{370E4D35-46F2-F865-FCB7-F1C754F4BA43}"/>
          </ac:picMkLst>
        </pc:picChg>
        <pc:picChg chg="del">
          <ac:chgData name="Paula Chattin" userId="691e89bc-5563-48b1-b172-fa542c467f1f" providerId="ADAL" clId="{190A68EA-4E3D-4929-B800-4853FF08B92F}" dt="2024-03-26T18:00:37.843" v="1229" actId="478"/>
          <ac:picMkLst>
            <pc:docMk/>
            <pc:sldMk cId="2242582106" sldId="259"/>
            <ac:picMk id="6" creationId="{8C28283B-919A-823C-3093-24146657E4F1}"/>
          </ac:picMkLst>
        </pc:picChg>
        <pc:picChg chg="mod">
          <ac:chgData name="Paula Chattin" userId="691e89bc-5563-48b1-b172-fa542c467f1f" providerId="ADAL" clId="{190A68EA-4E3D-4929-B800-4853FF08B92F}" dt="2024-03-26T18:01:30.475" v="1253" actId="1076"/>
          <ac:picMkLst>
            <pc:docMk/>
            <pc:sldMk cId="2242582106" sldId="259"/>
            <ac:picMk id="8" creationId="{0164858A-CB7E-40AC-BEC1-22B90D9F6CF2}"/>
          </ac:picMkLst>
        </pc:picChg>
        <pc:picChg chg="add mod">
          <ac:chgData name="Paula Chattin" userId="691e89bc-5563-48b1-b172-fa542c467f1f" providerId="ADAL" clId="{190A68EA-4E3D-4929-B800-4853FF08B92F}" dt="2024-03-26T19:52:03.999" v="2682" actId="1076"/>
          <ac:picMkLst>
            <pc:docMk/>
            <pc:sldMk cId="2242582106" sldId="259"/>
            <ac:picMk id="9" creationId="{7C926876-A36F-6C43-91CE-C275D36F5EFF}"/>
          </ac:picMkLst>
        </pc:picChg>
        <pc:picChg chg="del">
          <ac:chgData name="Paula Chattin" userId="691e89bc-5563-48b1-b172-fa542c467f1f" providerId="ADAL" clId="{190A68EA-4E3D-4929-B800-4853FF08B92F}" dt="2024-03-26T18:00:39.669" v="1230" actId="478"/>
          <ac:picMkLst>
            <pc:docMk/>
            <pc:sldMk cId="2242582106" sldId="259"/>
            <ac:picMk id="17" creationId="{23851E9C-44C2-237E-7BCE-63DFEE7AEA4B}"/>
          </ac:picMkLst>
        </pc:picChg>
        <pc:picChg chg="del">
          <ac:chgData name="Paula Chattin" userId="691e89bc-5563-48b1-b172-fa542c467f1f" providerId="ADAL" clId="{190A68EA-4E3D-4929-B800-4853FF08B92F}" dt="2024-03-26T18:00:41.508" v="1231" actId="478"/>
          <ac:picMkLst>
            <pc:docMk/>
            <pc:sldMk cId="2242582106" sldId="259"/>
            <ac:picMk id="19" creationId="{4D732AF9-655B-F179-FBCD-BFAB0EE8BC29}"/>
          </ac:picMkLst>
        </pc:picChg>
      </pc:sldChg>
      <pc:sldChg chg="add del">
        <pc:chgData name="Paula Chattin" userId="691e89bc-5563-48b1-b172-fa542c467f1f" providerId="ADAL" clId="{190A68EA-4E3D-4929-B800-4853FF08B92F}" dt="2024-03-26T18:00:51.099" v="1235"/>
        <pc:sldMkLst>
          <pc:docMk/>
          <pc:sldMk cId="204148291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278886" y="66338"/>
            <a:ext cx="114301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FF0066"/>
                </a:solidFill>
                <a:latin typeface="Twinkl" pitchFamily="2" charset="0"/>
              </a:rPr>
              <a:t>Year 6 PSHE Pentecost 1 Knowledge Organiser    Growing and Changing - Puberty     Golden Thread: Freedom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20714"/>
              </p:ext>
            </p:extLst>
          </p:nvPr>
        </p:nvGraphicFramePr>
        <p:xfrm>
          <a:off x="278886" y="448896"/>
          <a:ext cx="10985464" cy="614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2">
                  <a:extLst>
                    <a:ext uri="{9D8B030D-6E8A-4147-A177-3AD203B41FA5}">
                      <a16:colId xmlns:a16="http://schemas.microsoft.com/office/drawing/2014/main" val="1307807475"/>
                    </a:ext>
                  </a:extLst>
                </a:gridCol>
              </a:tblGrid>
              <a:tr h="3477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66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6171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It is not always right to keep secrets if they relate to being safe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Each person’s body belongs to them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It is important to seek help or advice if a relationship is making you feel unsafe or unhappy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It is important to understand how to report concerns or abuse</a:t>
                      </a:r>
                      <a:endParaRPr lang="en-GB" sz="1200" b="1" u="sng" dirty="0">
                        <a:latin typeface="Twinkl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5957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rgbClr val="FF0066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Objectives/ Sticky Knowledge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‘Freedom’: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AF4CC-8496-44C5-A3C7-EC373533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52093"/>
              </p:ext>
            </p:extLst>
          </p:nvPr>
        </p:nvGraphicFramePr>
        <p:xfrm>
          <a:off x="342900" y="2042161"/>
          <a:ext cx="10850335" cy="327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4164">
                  <a:extLst>
                    <a:ext uri="{9D8B030D-6E8A-4147-A177-3AD203B41FA5}">
                      <a16:colId xmlns:a16="http://schemas.microsoft.com/office/drawing/2014/main" val="1697612785"/>
                    </a:ext>
                  </a:extLst>
                </a:gridCol>
                <a:gridCol w="3298372">
                  <a:extLst>
                    <a:ext uri="{9D8B030D-6E8A-4147-A177-3AD203B41FA5}">
                      <a16:colId xmlns:a16="http://schemas.microsoft.com/office/drawing/2014/main" val="3196016766"/>
                    </a:ext>
                  </a:extLst>
                </a:gridCol>
                <a:gridCol w="1690007">
                  <a:extLst>
                    <a:ext uri="{9D8B030D-6E8A-4147-A177-3AD203B41FA5}">
                      <a16:colId xmlns:a16="http://schemas.microsoft.com/office/drawing/2014/main" val="137944513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33239619"/>
                    </a:ext>
                  </a:extLst>
                </a:gridCol>
                <a:gridCol w="1624692">
                  <a:extLst>
                    <a:ext uri="{9D8B030D-6E8A-4147-A177-3AD203B41FA5}">
                      <a16:colId xmlns:a16="http://schemas.microsoft.com/office/drawing/2014/main" val="2277730247"/>
                    </a:ext>
                  </a:extLst>
                </a:gridCol>
              </a:tblGrid>
              <a:tr h="589855"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Explain what puberty means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Describe the changes that boys and girls may go through during puberty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Identify why our bodies go through puberty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Develop coping strategies to help with the different stages of puberty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Identify who and what can help us during puberty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64880"/>
                  </a:ext>
                </a:extLst>
              </a:tr>
              <a:tr h="22902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Puberty is a phase of rapid growth, at the end of which the body reaches reproductive maturity. Other body systems mature during this time too.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When the child matures physically and the reproductive system becomes active.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When we go through puberty, we can experience physical and emotional changes.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The brain releases a hormone for puberty to begin. This hormone is called gonadotropin-releasing hormone.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Boys and girls both go through puberty.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Puberty can start between the ages of 8-17.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Girls have periods which can last between 2-7 days.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A wet dream is when semen is jaculated from the penis during sleep.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Our moods can change during puberty.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Sometimes we may have low moods for no reason.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50" b="1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See detailed list of changes for girls and boys</a:t>
                      </a:r>
                      <a:endParaRPr lang="en-GB" sz="1150" b="1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50" b="0" i="0" dirty="0">
                          <a:solidFill>
                            <a:schemeClr val="tx1"/>
                          </a:solidFill>
                          <a:latin typeface="Twinkle"/>
                        </a:rPr>
                        <a:t>Puberty is the process of physical changes through which a child’s body matures into an adult body capable of sexual reproduction.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50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Washing regularly and using deodorant can help manage the changes to our body odour.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Having sanitary products in safe spaces will help.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Know the importance of </a:t>
                      </a:r>
                      <a:r>
                        <a:rPr lang="en-GB" sz="1150" b="1" i="0" dirty="0">
                          <a:solidFill>
                            <a:schemeClr val="tx1"/>
                          </a:solidFill>
                          <a:latin typeface="Twinkle"/>
                        </a:rPr>
                        <a:t>self-care</a:t>
                      </a: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 and how to look after yourself physically, mentally, emotionally, spiritually and socially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Talking to trusted adults at home and school can help you understand what is happening and help you manage the different stages of puberty.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Know the ‘</a:t>
                      </a:r>
                      <a:r>
                        <a:rPr lang="en-GB" sz="1150" b="1" i="0" dirty="0">
                          <a:solidFill>
                            <a:schemeClr val="tx1"/>
                          </a:solidFill>
                          <a:latin typeface="Twinkle"/>
                        </a:rPr>
                        <a:t>Best 6 Doctors</a:t>
                      </a:r>
                      <a:r>
                        <a:rPr lang="en-GB" sz="1150" i="0" dirty="0">
                          <a:solidFill>
                            <a:schemeClr val="tx1"/>
                          </a:solidFill>
                          <a:latin typeface="Twinkle"/>
                        </a:rPr>
                        <a:t>’ (Sunshine, Water, Rest, Air, Exercise and Diet).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9954"/>
                  </a:ext>
                </a:extLst>
              </a:tr>
              <a:tr h="245773">
                <a:tc gridSpan="3"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724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F42AF44-5A4D-4F7F-BE2E-068A02FF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69" y="448896"/>
            <a:ext cx="1306863" cy="1306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E0FDD-1239-4588-BABA-335D56F6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749" y="5479746"/>
            <a:ext cx="1589103" cy="10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4" y="5694"/>
            <a:ext cx="875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PSHE Pentecost 1 Knowledge Organiser</a:t>
            </a:r>
          </a:p>
          <a:p>
            <a:pPr algn="ctr"/>
            <a:r>
              <a:rPr lang="en-GB" sz="2400" b="1" dirty="0">
                <a:latin typeface="Twinkl" pitchFamily="2" charset="0"/>
              </a:rPr>
              <a:t>Growing and Changing - Puberty</a:t>
            </a:r>
          </a:p>
          <a:p>
            <a:r>
              <a:rPr lang="en-GB" sz="2400" b="1" dirty="0">
                <a:latin typeface="Twinkl" pitchFamily="2" charset="0"/>
              </a:rPr>
              <a:t>Key Vocabulary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4B95D-04D0-4C40-B948-E6A0D60D02B5}"/>
              </a:ext>
            </a:extLst>
          </p:cNvPr>
          <p:cNvSpPr txBox="1"/>
          <p:nvPr/>
        </p:nvSpPr>
        <p:spPr>
          <a:xfrm>
            <a:off x="8689165" y="4464758"/>
            <a:ext cx="3483826" cy="216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Sky objectives: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take responsibility for their emotions and actions, can recognise and discuss the feelings behind these and reflect on how they want to respond in the future.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recognise healthy relationships and what to do when a relationship becomes unhealthy.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know that to act responsibly helps to ensure the safety of themselves, others and the wider world.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58A-CB7E-40AC-BEC1-22B90D9F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14" y="787104"/>
            <a:ext cx="1097371" cy="1097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8283B-919A-823C-3093-24146657E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6" y="1203755"/>
            <a:ext cx="4783618" cy="41302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851E9C-44C2-237E-7BCE-63DFEE7A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4" y="5334000"/>
            <a:ext cx="8338238" cy="14050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732AF9-655B-F179-FBCD-BFAB0EE8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578" y="40857"/>
            <a:ext cx="4964186" cy="4042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9F0C6-73FF-3528-079E-69CBB7756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542" y="4082903"/>
            <a:ext cx="2249725" cy="1303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2F023-255F-CCFF-F89A-4664DE35D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384" y="2171366"/>
            <a:ext cx="2166194" cy="1624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B76E11-E0C5-2103-281F-313D04F9F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496" y="4270177"/>
            <a:ext cx="1057776" cy="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4" y="5694"/>
            <a:ext cx="875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PSHE Pentecost 1 Knowledge Organiser</a:t>
            </a:r>
          </a:p>
          <a:p>
            <a:pPr algn="ctr"/>
            <a:r>
              <a:rPr lang="en-GB" sz="2400" b="1" dirty="0">
                <a:latin typeface="Twinkl" pitchFamily="2" charset="0"/>
              </a:rPr>
              <a:t>Growing and Changing - Puberty</a:t>
            </a:r>
          </a:p>
          <a:p>
            <a:r>
              <a:rPr lang="en-GB" sz="2400" b="1" dirty="0">
                <a:latin typeface="Twinkl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58A-CB7E-40AC-BEC1-22B90D9F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905" y="57172"/>
            <a:ext cx="1097371" cy="1097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E4D35-46F2-F865-FCB7-F1C754F4B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4" y="1282858"/>
            <a:ext cx="7339089" cy="2548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26876-A36F-6C43-91CE-C275D36F5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20" y="3959180"/>
            <a:ext cx="7007680" cy="24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38280-86F0-4365-B21A-4838E705B5C0}">
  <ds:schemaRefs>
    <ds:schemaRef ds:uri="http://schemas.microsoft.com/office/2006/metadata/properties"/>
    <ds:schemaRef ds:uri="723f2be7-04ab-48db-bf99-cf491dffd70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DEF1BF-7A33-4239-8B7F-D055D7CA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EC4E5-AD43-4BBE-88E3-0A489F3A3168}"/>
</file>

<file path=docProps/app.xml><?xml version="1.0" encoding="utf-8"?>
<Properties xmlns="http://schemas.openxmlformats.org/officeDocument/2006/extended-properties" xmlns:vt="http://schemas.openxmlformats.org/officeDocument/2006/docPropsVTypes">
  <TotalTime>97305</TotalTime>
  <Words>479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Twinkl</vt:lpstr>
      <vt:lpstr>Twinkle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Paula Chattin</cp:lastModifiedBy>
  <cp:revision>86</cp:revision>
  <cp:lastPrinted>2022-09-20T11:06:43Z</cp:lastPrinted>
  <dcterms:created xsi:type="dcterms:W3CDTF">2021-04-18T19:16:43Z</dcterms:created>
  <dcterms:modified xsi:type="dcterms:W3CDTF">2024-03-26T19:52:10Z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