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A68EA-4E3D-4929-B800-4853FF08B92F}" v="35" dt="2024-03-26T18:32:18.182"/>
    <p1510:client id="{BE629D5B-870B-4624-B98C-2C00C5FCF12E}" v="12" dt="2024-03-26T19:44:07.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p:scale>
          <a:sx n="81" d="100"/>
          <a:sy n="81" d="100"/>
        </p:scale>
        <p:origin x="-20" y="-6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Chattin" userId="691e89bc-5563-48b1-b172-fa542c467f1f" providerId="ADAL" clId="{BE629D5B-870B-4624-B98C-2C00C5FCF12E}"/>
    <pc:docChg chg="undo redo custSel modSld">
      <pc:chgData name="Paula Chattin" userId="691e89bc-5563-48b1-b172-fa542c467f1f" providerId="ADAL" clId="{BE629D5B-870B-4624-B98C-2C00C5FCF12E}" dt="2024-03-26T19:48:07.017" v="2787" actId="20577"/>
      <pc:docMkLst>
        <pc:docMk/>
      </pc:docMkLst>
      <pc:sldChg chg="addSp delSp modSp mod">
        <pc:chgData name="Paula Chattin" userId="691e89bc-5563-48b1-b172-fa542c467f1f" providerId="ADAL" clId="{BE629D5B-870B-4624-B98C-2C00C5FCF12E}" dt="2024-03-26T19:48:07.017" v="2787" actId="20577"/>
        <pc:sldMkLst>
          <pc:docMk/>
          <pc:sldMk cId="3538820008" sldId="256"/>
        </pc:sldMkLst>
        <pc:spChg chg="mod">
          <ac:chgData name="Paula Chattin" userId="691e89bc-5563-48b1-b172-fa542c467f1f" providerId="ADAL" clId="{BE629D5B-870B-4624-B98C-2C00C5FCF12E}" dt="2024-03-26T18:40:23.206" v="24" actId="20577"/>
          <ac:spMkLst>
            <pc:docMk/>
            <pc:sldMk cId="3538820008" sldId="256"/>
            <ac:spMk id="4" creationId="{B1E9F856-D5A8-4C8D-BCF3-4AE46B97DB97}"/>
          </ac:spMkLst>
        </pc:spChg>
        <pc:graphicFrameChg chg="mod modGraphic">
          <ac:chgData name="Paula Chattin" userId="691e89bc-5563-48b1-b172-fa542c467f1f" providerId="ADAL" clId="{BE629D5B-870B-4624-B98C-2C00C5FCF12E}" dt="2024-03-26T19:48:07.017" v="2787" actId="20577"/>
          <ac:graphicFrameMkLst>
            <pc:docMk/>
            <pc:sldMk cId="3538820008" sldId="256"/>
            <ac:graphicFrameMk id="2" creationId="{56DAF4CC-8496-44C5-A3C7-EC3735332963}"/>
          </ac:graphicFrameMkLst>
        </pc:graphicFrameChg>
        <pc:graphicFrameChg chg="mod modGraphic">
          <ac:chgData name="Paula Chattin" userId="691e89bc-5563-48b1-b172-fa542c467f1f" providerId="ADAL" clId="{BE629D5B-870B-4624-B98C-2C00C5FCF12E}" dt="2024-03-26T18:47:44.773" v="83" actId="20577"/>
          <ac:graphicFrameMkLst>
            <pc:docMk/>
            <pc:sldMk cId="3538820008" sldId="256"/>
            <ac:graphicFrameMk id="6" creationId="{41793639-854F-4511-A016-167BE6576E2C}"/>
          </ac:graphicFrameMkLst>
        </pc:graphicFrameChg>
        <pc:picChg chg="add del mod">
          <ac:chgData name="Paula Chattin" userId="691e89bc-5563-48b1-b172-fa542c467f1f" providerId="ADAL" clId="{BE629D5B-870B-4624-B98C-2C00C5FCF12E}" dt="2024-03-26T19:32:26.908" v="2270" actId="22"/>
          <ac:picMkLst>
            <pc:docMk/>
            <pc:sldMk cId="3538820008" sldId="256"/>
            <ac:picMk id="9" creationId="{E9479F39-71C7-3D67-18C7-C050B3ADD08F}"/>
          </ac:picMkLst>
        </pc:picChg>
        <pc:picChg chg="add del">
          <ac:chgData name="Paula Chattin" userId="691e89bc-5563-48b1-b172-fa542c467f1f" providerId="ADAL" clId="{BE629D5B-870B-4624-B98C-2C00C5FCF12E}" dt="2024-03-26T19:43:16.552" v="2673" actId="21"/>
          <ac:picMkLst>
            <pc:docMk/>
            <pc:sldMk cId="3538820008" sldId="256"/>
            <ac:picMk id="11" creationId="{E37E29F5-5ACC-219C-F773-7949C7E0CAF6}"/>
          </ac:picMkLst>
        </pc:picChg>
      </pc:sldChg>
      <pc:sldChg chg="addSp delSp modSp mod">
        <pc:chgData name="Paula Chattin" userId="691e89bc-5563-48b1-b172-fa542c467f1f" providerId="ADAL" clId="{BE629D5B-870B-4624-B98C-2C00C5FCF12E}" dt="2024-03-26T19:46:08.938" v="2707" actId="14100"/>
        <pc:sldMkLst>
          <pc:docMk/>
          <pc:sldMk cId="2481351756" sldId="258"/>
        </pc:sldMkLst>
        <pc:spChg chg="mod">
          <ac:chgData name="Paula Chattin" userId="691e89bc-5563-48b1-b172-fa542c467f1f" providerId="ADAL" clId="{BE629D5B-870B-4624-B98C-2C00C5FCF12E}" dt="2024-03-26T19:46:05.715" v="2706" actId="1076"/>
          <ac:spMkLst>
            <pc:docMk/>
            <pc:sldMk cId="2481351756" sldId="258"/>
            <ac:spMk id="4" creationId="{B1E9F856-D5A8-4C8D-BCF3-4AE46B97DB97}"/>
          </ac:spMkLst>
        </pc:spChg>
        <pc:picChg chg="del">
          <ac:chgData name="Paula Chattin" userId="691e89bc-5563-48b1-b172-fa542c467f1f" providerId="ADAL" clId="{BE629D5B-870B-4624-B98C-2C00C5FCF12E}" dt="2024-03-26T18:42:34.798" v="56" actId="478"/>
          <ac:picMkLst>
            <pc:docMk/>
            <pc:sldMk cId="2481351756" sldId="258"/>
            <ac:picMk id="5" creationId="{B3C9F0C6-73FF-3528-079E-69CBB77565D8}"/>
          </ac:picMkLst>
        </pc:picChg>
        <pc:picChg chg="del">
          <ac:chgData name="Paula Chattin" userId="691e89bc-5563-48b1-b172-fa542c467f1f" providerId="ADAL" clId="{BE629D5B-870B-4624-B98C-2C00C5FCF12E}" dt="2024-03-26T18:41:25.943" v="48" actId="478"/>
          <ac:picMkLst>
            <pc:docMk/>
            <pc:sldMk cId="2481351756" sldId="258"/>
            <ac:picMk id="6" creationId="{8C28283B-919A-823C-3093-24146657E4F1}"/>
          </ac:picMkLst>
        </pc:picChg>
        <pc:picChg chg="add mod">
          <ac:chgData name="Paula Chattin" userId="691e89bc-5563-48b1-b172-fa542c467f1f" providerId="ADAL" clId="{BE629D5B-870B-4624-B98C-2C00C5FCF12E}" dt="2024-03-26T18:41:38.437" v="52" actId="1076"/>
          <ac:picMkLst>
            <pc:docMk/>
            <pc:sldMk cId="2481351756" sldId="258"/>
            <ac:picMk id="7" creationId="{A7C9B933-072E-1C4E-6AF5-B6DC0B4A5E22}"/>
          </ac:picMkLst>
        </pc:picChg>
        <pc:picChg chg="mod">
          <ac:chgData name="Paula Chattin" userId="691e89bc-5563-48b1-b172-fa542c467f1f" providerId="ADAL" clId="{BE629D5B-870B-4624-B98C-2C00C5FCF12E}" dt="2024-03-26T19:44:16.266" v="2678" actId="14100"/>
          <ac:picMkLst>
            <pc:docMk/>
            <pc:sldMk cId="2481351756" sldId="258"/>
            <ac:picMk id="8" creationId="{0164858A-CB7E-40AC-BEC1-22B90D9F6CF2}"/>
          </ac:picMkLst>
        </pc:picChg>
        <pc:picChg chg="add mod">
          <ac:chgData name="Paula Chattin" userId="691e89bc-5563-48b1-b172-fa542c467f1f" providerId="ADAL" clId="{BE629D5B-870B-4624-B98C-2C00C5FCF12E}" dt="2024-03-26T18:46:25.717" v="74" actId="1076"/>
          <ac:picMkLst>
            <pc:docMk/>
            <pc:sldMk cId="2481351756" sldId="258"/>
            <ac:picMk id="10" creationId="{073D311E-F90F-17ED-9615-355D2904FCAF}"/>
          </ac:picMkLst>
        </pc:picChg>
        <pc:picChg chg="del">
          <ac:chgData name="Paula Chattin" userId="691e89bc-5563-48b1-b172-fa542c467f1f" providerId="ADAL" clId="{BE629D5B-870B-4624-B98C-2C00C5FCF12E}" dt="2024-03-26T18:42:39.518" v="58" actId="478"/>
          <ac:picMkLst>
            <pc:docMk/>
            <pc:sldMk cId="2481351756" sldId="258"/>
            <ac:picMk id="11" creationId="{F3C2F023-255F-CCFF-F89A-4664DE35D1BD}"/>
          </ac:picMkLst>
        </pc:picChg>
        <pc:picChg chg="del">
          <ac:chgData name="Paula Chattin" userId="691e89bc-5563-48b1-b172-fa542c467f1f" providerId="ADAL" clId="{BE629D5B-870B-4624-B98C-2C00C5FCF12E}" dt="2024-03-26T18:42:37.111" v="57" actId="478"/>
          <ac:picMkLst>
            <pc:docMk/>
            <pc:sldMk cId="2481351756" sldId="258"/>
            <ac:picMk id="13" creationId="{CCB76E11-E0C5-2103-281F-313D04F9FA81}"/>
          </ac:picMkLst>
        </pc:picChg>
        <pc:picChg chg="add mod modCrop">
          <ac:chgData name="Paula Chattin" userId="691e89bc-5563-48b1-b172-fa542c467f1f" providerId="ADAL" clId="{BE629D5B-870B-4624-B98C-2C00C5FCF12E}" dt="2024-03-26T19:44:01.134" v="2675" actId="1076"/>
          <ac:picMkLst>
            <pc:docMk/>
            <pc:sldMk cId="2481351756" sldId="258"/>
            <ac:picMk id="14" creationId="{3C0CD5A8-8950-18B0-83CC-10D9E55684E2}"/>
          </ac:picMkLst>
        </pc:picChg>
        <pc:picChg chg="add mod">
          <ac:chgData name="Paula Chattin" userId="691e89bc-5563-48b1-b172-fa542c467f1f" providerId="ADAL" clId="{BE629D5B-870B-4624-B98C-2C00C5FCF12E}" dt="2024-03-26T19:45:56.817" v="2705" actId="1076"/>
          <ac:picMkLst>
            <pc:docMk/>
            <pc:sldMk cId="2481351756" sldId="258"/>
            <ac:picMk id="16" creationId="{F02242EC-4BB5-81FD-333E-3A1536D1201E}"/>
          </ac:picMkLst>
        </pc:picChg>
        <pc:picChg chg="del">
          <ac:chgData name="Paula Chattin" userId="691e89bc-5563-48b1-b172-fa542c467f1f" providerId="ADAL" clId="{BE629D5B-870B-4624-B98C-2C00C5FCF12E}" dt="2024-03-26T18:41:51.407" v="53" actId="478"/>
          <ac:picMkLst>
            <pc:docMk/>
            <pc:sldMk cId="2481351756" sldId="258"/>
            <ac:picMk id="17" creationId="{23851E9C-44C2-237E-7BCE-63DFEE7AEA4B}"/>
          </ac:picMkLst>
        </pc:picChg>
        <pc:picChg chg="del">
          <ac:chgData name="Paula Chattin" userId="691e89bc-5563-48b1-b172-fa542c467f1f" providerId="ADAL" clId="{BE629D5B-870B-4624-B98C-2C00C5FCF12E}" dt="2024-03-26T18:42:57.759" v="64" actId="478"/>
          <ac:picMkLst>
            <pc:docMk/>
            <pc:sldMk cId="2481351756" sldId="258"/>
            <ac:picMk id="19" creationId="{4D732AF9-655B-F179-FBCD-BFAB0EE8BC29}"/>
          </ac:picMkLst>
        </pc:picChg>
        <pc:picChg chg="add mod">
          <ac:chgData name="Paula Chattin" userId="691e89bc-5563-48b1-b172-fa542c467f1f" providerId="ADAL" clId="{BE629D5B-870B-4624-B98C-2C00C5FCF12E}" dt="2024-03-26T19:46:08.938" v="2707" actId="14100"/>
          <ac:picMkLst>
            <pc:docMk/>
            <pc:sldMk cId="2481351756" sldId="258"/>
            <ac:picMk id="20" creationId="{AB818753-87A8-C074-B398-9ABFFFBAB453}"/>
          </ac:picMkLst>
        </pc:picChg>
        <pc:picChg chg="add mod">
          <ac:chgData name="Paula Chattin" userId="691e89bc-5563-48b1-b172-fa542c467f1f" providerId="ADAL" clId="{BE629D5B-870B-4624-B98C-2C00C5FCF12E}" dt="2024-03-26T19:45:11.547" v="2688" actId="1076"/>
          <ac:picMkLst>
            <pc:docMk/>
            <pc:sldMk cId="2481351756" sldId="258"/>
            <ac:picMk id="21" creationId="{E37E29F5-5ACC-219C-F773-7949C7E0CAF6}"/>
          </ac:picMkLst>
        </pc:picChg>
      </pc:sldChg>
      <pc:sldChg chg="addSp delSp modSp mod">
        <pc:chgData name="Paula Chattin" userId="691e89bc-5563-48b1-b172-fa542c467f1f" providerId="ADAL" clId="{BE629D5B-870B-4624-B98C-2C00C5FCF12E}" dt="2024-03-26T19:34:04.972" v="2283" actId="1076"/>
        <pc:sldMkLst>
          <pc:docMk/>
          <pc:sldMk cId="2242582106" sldId="259"/>
        </pc:sldMkLst>
        <pc:spChg chg="mod">
          <ac:chgData name="Paula Chattin" userId="691e89bc-5563-48b1-b172-fa542c467f1f" providerId="ADAL" clId="{BE629D5B-870B-4624-B98C-2C00C5FCF12E}" dt="2024-03-26T19:06:37.160" v="1217" actId="20577"/>
          <ac:spMkLst>
            <pc:docMk/>
            <pc:sldMk cId="2242582106" sldId="259"/>
            <ac:spMk id="4" creationId="{B1E9F856-D5A8-4C8D-BCF3-4AE46B97DB97}"/>
          </ac:spMkLst>
        </pc:spChg>
        <pc:picChg chg="add del mod">
          <ac:chgData name="Paula Chattin" userId="691e89bc-5563-48b1-b172-fa542c467f1f" providerId="ADAL" clId="{BE629D5B-870B-4624-B98C-2C00C5FCF12E}" dt="2024-03-26T19:12:16.593" v="1355" actId="478"/>
          <ac:picMkLst>
            <pc:docMk/>
            <pc:sldMk cId="2242582106" sldId="259"/>
            <ac:picMk id="3" creationId="{4BE9686C-C86D-B199-E445-72E2CF523046}"/>
          </ac:picMkLst>
        </pc:picChg>
        <pc:picChg chg="del">
          <ac:chgData name="Paula Chattin" userId="691e89bc-5563-48b1-b172-fa542c467f1f" providerId="ADAL" clId="{BE629D5B-870B-4624-B98C-2C00C5FCF12E}" dt="2024-03-26T19:06:30.313" v="1206" actId="478"/>
          <ac:picMkLst>
            <pc:docMk/>
            <pc:sldMk cId="2242582106" sldId="259"/>
            <ac:picMk id="5" creationId="{370E4D35-46F2-F865-FCB7-F1C754F4BA43}"/>
          </ac:picMkLst>
        </pc:picChg>
        <pc:picChg chg="add mod">
          <ac:chgData name="Paula Chattin" userId="691e89bc-5563-48b1-b172-fa542c467f1f" providerId="ADAL" clId="{BE629D5B-870B-4624-B98C-2C00C5FCF12E}" dt="2024-03-26T19:15:45.244" v="1384" actId="1076"/>
          <ac:picMkLst>
            <pc:docMk/>
            <pc:sldMk cId="2242582106" sldId="259"/>
            <ac:picMk id="7" creationId="{663401AF-9D6F-0F64-5BC5-4E47C175D6B2}"/>
          </ac:picMkLst>
        </pc:picChg>
        <pc:picChg chg="del">
          <ac:chgData name="Paula Chattin" userId="691e89bc-5563-48b1-b172-fa542c467f1f" providerId="ADAL" clId="{BE629D5B-870B-4624-B98C-2C00C5FCF12E}" dt="2024-03-26T19:06:32.233" v="1207" actId="478"/>
          <ac:picMkLst>
            <pc:docMk/>
            <pc:sldMk cId="2242582106" sldId="259"/>
            <ac:picMk id="9" creationId="{7C926876-A36F-6C43-91CE-C275D36F5EFF}"/>
          </ac:picMkLst>
        </pc:picChg>
        <pc:picChg chg="add mod">
          <ac:chgData name="Paula Chattin" userId="691e89bc-5563-48b1-b172-fa542c467f1f" providerId="ADAL" clId="{BE629D5B-870B-4624-B98C-2C00C5FCF12E}" dt="2024-03-26T19:13:42.037" v="1370" actId="1076"/>
          <ac:picMkLst>
            <pc:docMk/>
            <pc:sldMk cId="2242582106" sldId="259"/>
            <ac:picMk id="11" creationId="{E649F5C7-133E-B5AF-0487-C8121560B143}"/>
          </ac:picMkLst>
        </pc:picChg>
        <pc:picChg chg="add mod">
          <ac:chgData name="Paula Chattin" userId="691e89bc-5563-48b1-b172-fa542c467f1f" providerId="ADAL" clId="{BE629D5B-870B-4624-B98C-2C00C5FCF12E}" dt="2024-03-26T19:28:06.835" v="2139" actId="1076"/>
          <ac:picMkLst>
            <pc:docMk/>
            <pc:sldMk cId="2242582106" sldId="259"/>
            <ac:picMk id="13" creationId="{BF8564CB-9BBB-8045-6AA2-67A2FA2AB08F}"/>
          </ac:picMkLst>
        </pc:picChg>
        <pc:picChg chg="add mod">
          <ac:chgData name="Paula Chattin" userId="691e89bc-5563-48b1-b172-fa542c467f1f" providerId="ADAL" clId="{BE629D5B-870B-4624-B98C-2C00C5FCF12E}" dt="2024-03-26T19:15:38.671" v="1382" actId="1076"/>
          <ac:picMkLst>
            <pc:docMk/>
            <pc:sldMk cId="2242582106" sldId="259"/>
            <ac:picMk id="15" creationId="{43ACE658-9517-4D15-F052-2726EA0CD013}"/>
          </ac:picMkLst>
        </pc:picChg>
        <pc:picChg chg="add mod">
          <ac:chgData name="Paula Chattin" userId="691e89bc-5563-48b1-b172-fa542c467f1f" providerId="ADAL" clId="{BE629D5B-870B-4624-B98C-2C00C5FCF12E}" dt="2024-03-26T19:15:40.416" v="1383" actId="1076"/>
          <ac:picMkLst>
            <pc:docMk/>
            <pc:sldMk cId="2242582106" sldId="259"/>
            <ac:picMk id="17" creationId="{64C10B8C-DF34-884B-BFDE-A41D5037A4E7}"/>
          </ac:picMkLst>
        </pc:picChg>
        <pc:picChg chg="add mod ord">
          <ac:chgData name="Paula Chattin" userId="691e89bc-5563-48b1-b172-fa542c467f1f" providerId="ADAL" clId="{BE629D5B-870B-4624-B98C-2C00C5FCF12E}" dt="2024-03-26T19:28:34.938" v="2144" actId="1076"/>
          <ac:picMkLst>
            <pc:docMk/>
            <pc:sldMk cId="2242582106" sldId="259"/>
            <ac:picMk id="19" creationId="{F12810B6-FB41-11FA-D35F-5EE339B793A1}"/>
          </ac:picMkLst>
        </pc:picChg>
        <pc:picChg chg="add mod">
          <ac:chgData name="Paula Chattin" userId="691e89bc-5563-48b1-b172-fa542c467f1f" providerId="ADAL" clId="{BE629D5B-870B-4624-B98C-2C00C5FCF12E}" dt="2024-03-26T19:28:17.411" v="2141" actId="1076"/>
          <ac:picMkLst>
            <pc:docMk/>
            <pc:sldMk cId="2242582106" sldId="259"/>
            <ac:picMk id="21" creationId="{73AC2E67-2D56-4AF2-79F7-0C52285D3C5E}"/>
          </ac:picMkLst>
        </pc:picChg>
        <pc:picChg chg="add mod">
          <ac:chgData name="Paula Chattin" userId="691e89bc-5563-48b1-b172-fa542c467f1f" providerId="ADAL" clId="{BE629D5B-870B-4624-B98C-2C00C5FCF12E}" dt="2024-03-26T19:27:55.757" v="2137" actId="1076"/>
          <ac:picMkLst>
            <pc:docMk/>
            <pc:sldMk cId="2242582106" sldId="259"/>
            <ac:picMk id="23" creationId="{D797AD07-905B-AEAA-5E3D-F93A7594A95A}"/>
          </ac:picMkLst>
        </pc:picChg>
        <pc:picChg chg="add mod">
          <ac:chgData name="Paula Chattin" userId="691e89bc-5563-48b1-b172-fa542c467f1f" providerId="ADAL" clId="{BE629D5B-870B-4624-B98C-2C00C5FCF12E}" dt="2024-03-26T19:34:04.972" v="2283" actId="1076"/>
          <ac:picMkLst>
            <pc:docMk/>
            <pc:sldMk cId="2242582106" sldId="259"/>
            <ac:picMk id="24" creationId="{E9479F39-71C7-3D67-18C7-C050B3ADD08F}"/>
          </ac:picMkLst>
        </pc:picChg>
        <pc:picChg chg="add mod">
          <ac:chgData name="Paula Chattin" userId="691e89bc-5563-48b1-b172-fa542c467f1f" providerId="ADAL" clId="{BE629D5B-870B-4624-B98C-2C00C5FCF12E}" dt="2024-03-26T19:34:02.002" v="2282" actId="1076"/>
          <ac:picMkLst>
            <pc:docMk/>
            <pc:sldMk cId="2242582106" sldId="259"/>
            <ac:picMk id="26" creationId="{4A551D0B-79B6-9470-738F-2C37AB6E6A3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7003-307B-4C32-BAE5-1EB95970D5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A9B22-B75B-4461-B5B3-CEB9CC0F03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7EBFF7-6832-4FD8-AB18-CB1AAD5CC21B}"/>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5" name="Footer Placeholder 4">
            <a:extLst>
              <a:ext uri="{FF2B5EF4-FFF2-40B4-BE49-F238E27FC236}">
                <a16:creationId xmlns:a16="http://schemas.microsoft.com/office/drawing/2014/main" id="{6E62CDC5-4B7E-467F-88A4-8B4E3508D7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7936E-B1D8-4E5B-A29B-A9EE2AE22E24}"/>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174917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06CE-F738-4E82-A706-2C93912FE2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70B8A4-4830-4E76-B1C7-18ABD48782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B4F9B-0621-47C6-B272-FAF5FFC60984}"/>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5" name="Footer Placeholder 4">
            <a:extLst>
              <a:ext uri="{FF2B5EF4-FFF2-40B4-BE49-F238E27FC236}">
                <a16:creationId xmlns:a16="http://schemas.microsoft.com/office/drawing/2014/main" id="{8A9E03C2-18B6-4AEE-A8EA-00D21AD1C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8CBF4E-C161-41CF-B9E6-EF4A476BC339}"/>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37981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D5773-05D6-4744-9230-E8D2275DE1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AC0561-A808-4E8C-9DFC-B9530009B2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46DC7-3065-45A2-A492-D480BDE63F49}"/>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5" name="Footer Placeholder 4">
            <a:extLst>
              <a:ext uri="{FF2B5EF4-FFF2-40B4-BE49-F238E27FC236}">
                <a16:creationId xmlns:a16="http://schemas.microsoft.com/office/drawing/2014/main" id="{B29D76AC-7D67-46A0-9A89-D575F3F097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5D95-6F2F-43C6-B793-5D943C06049F}"/>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1301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F47-A2D6-40B2-BFB4-8822EBE194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FFF2B0-3304-4341-BD60-4176EFFAAA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F6DE7F-657D-42CD-B27C-B5E2AEF5C9A3}"/>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5" name="Footer Placeholder 4">
            <a:extLst>
              <a:ext uri="{FF2B5EF4-FFF2-40B4-BE49-F238E27FC236}">
                <a16:creationId xmlns:a16="http://schemas.microsoft.com/office/drawing/2014/main" id="{C4C1C2CB-E92D-4ECA-9F5B-A36562E6E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900D8-6C54-498E-8673-41342FF5AC2A}"/>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347066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6D51-4AF0-4960-A0BB-3E507DE0A9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2FB0E7-6CE4-45C3-9B23-398E568F0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6F9071-637A-4E6F-9634-2CB32075F702}"/>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5" name="Footer Placeholder 4">
            <a:extLst>
              <a:ext uri="{FF2B5EF4-FFF2-40B4-BE49-F238E27FC236}">
                <a16:creationId xmlns:a16="http://schemas.microsoft.com/office/drawing/2014/main" id="{BBFF1A18-772A-45B3-8775-BFB8C17B7D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A615F-EC98-4093-9145-F1789B8288F0}"/>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279874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58D4-63C2-4D27-9032-37D3DF481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64D837-6CB0-48A1-936D-E16B7D27CF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35F109-3E3B-4DF4-B2A3-E448325C2F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A842ED-798D-4C6D-B68D-BF884EDAC602}"/>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6" name="Footer Placeholder 5">
            <a:extLst>
              <a:ext uri="{FF2B5EF4-FFF2-40B4-BE49-F238E27FC236}">
                <a16:creationId xmlns:a16="http://schemas.microsoft.com/office/drawing/2014/main" id="{0C86331D-832F-4711-A24C-E84EA198BB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3454F-C2B9-4868-93E1-2B77A686CB1F}"/>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305015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3364-95A0-41EC-8D50-7B86BC3AF2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7996D-77AF-407D-8283-F661F2A2D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6D783A-D842-4F66-AB6A-E0DBCD00E9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831B32-EFC6-44AD-9919-63B1EDE4C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C775B7-314F-4C18-83AA-D9B50536F2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437A90-BD44-4120-A5E9-F9C8C5130B11}"/>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8" name="Footer Placeholder 7">
            <a:extLst>
              <a:ext uri="{FF2B5EF4-FFF2-40B4-BE49-F238E27FC236}">
                <a16:creationId xmlns:a16="http://schemas.microsoft.com/office/drawing/2014/main" id="{B1C661FB-FE6A-452A-9053-46DA77367F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9C9191-4406-459A-BE5D-466C923A0BC4}"/>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393231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08F3-5A6F-4ABA-9EFA-1B288C2724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E1FE6F-FB8D-40D9-AC27-1C5620B7A396}"/>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4" name="Footer Placeholder 3">
            <a:extLst>
              <a:ext uri="{FF2B5EF4-FFF2-40B4-BE49-F238E27FC236}">
                <a16:creationId xmlns:a16="http://schemas.microsoft.com/office/drawing/2014/main" id="{4BE25952-8C1A-4DF9-8DE3-A7CEA7D2A7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212EDC-5F22-406D-811A-2119C8BBD8CF}"/>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220759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B1CA9-1490-418A-A342-E0BC603BD2E4}"/>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3" name="Footer Placeholder 2">
            <a:extLst>
              <a:ext uri="{FF2B5EF4-FFF2-40B4-BE49-F238E27FC236}">
                <a16:creationId xmlns:a16="http://schemas.microsoft.com/office/drawing/2014/main" id="{A5A881E7-D749-4A42-AB3B-78BCAD828C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9351B9-B9EB-434F-8081-139EF2734C26}"/>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421951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14FF-645B-4AB6-841A-268FAB941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F4A040-6482-4776-8AF0-B131D9F54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0FA1BF-C979-418D-8491-5D466D7FA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A01855-70DC-4D1C-80F9-AB0794B00825}"/>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6" name="Footer Placeholder 5">
            <a:extLst>
              <a:ext uri="{FF2B5EF4-FFF2-40B4-BE49-F238E27FC236}">
                <a16:creationId xmlns:a16="http://schemas.microsoft.com/office/drawing/2014/main" id="{A3A39D48-BADF-47C9-8679-DD70FBBC0B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64F1-EA47-499B-A112-EF3677F76344}"/>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40217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B458-FED6-4B94-B6B8-73DC97BA5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6DAD5A-0F6D-4CCD-9BFC-19630E452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C55002-A12E-454B-8256-5A5D95662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70FC31-CD3B-493A-AC9A-E15BDF980E60}"/>
              </a:ext>
            </a:extLst>
          </p:cNvPr>
          <p:cNvSpPr>
            <a:spLocks noGrp="1"/>
          </p:cNvSpPr>
          <p:nvPr>
            <p:ph type="dt" sz="half" idx="10"/>
          </p:nvPr>
        </p:nvSpPr>
        <p:spPr/>
        <p:txBody>
          <a:bodyPr/>
          <a:lstStyle/>
          <a:p>
            <a:fld id="{98097E38-15C0-4880-BC5F-6480DC51AEE3}" type="datetimeFigureOut">
              <a:rPr lang="en-GB" smtClean="0"/>
              <a:t>26/03/2024</a:t>
            </a:fld>
            <a:endParaRPr lang="en-GB"/>
          </a:p>
        </p:txBody>
      </p:sp>
      <p:sp>
        <p:nvSpPr>
          <p:cNvPr id="6" name="Footer Placeholder 5">
            <a:extLst>
              <a:ext uri="{FF2B5EF4-FFF2-40B4-BE49-F238E27FC236}">
                <a16:creationId xmlns:a16="http://schemas.microsoft.com/office/drawing/2014/main" id="{BCB26D77-FDF8-4CEA-8C45-EC10F090A2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45B901-AC26-4325-A541-DD4013C092A4}"/>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416725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94B1D-E896-4056-8177-D2C3B872B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234B92-9B56-4948-8940-AF51DD9E5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2699A3-658F-45B3-991A-D2F334E14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97E38-15C0-4880-BC5F-6480DC51AEE3}" type="datetimeFigureOut">
              <a:rPr lang="en-GB" smtClean="0"/>
              <a:t>26/03/2024</a:t>
            </a:fld>
            <a:endParaRPr lang="en-GB"/>
          </a:p>
        </p:txBody>
      </p:sp>
      <p:sp>
        <p:nvSpPr>
          <p:cNvPr id="5" name="Footer Placeholder 4">
            <a:extLst>
              <a:ext uri="{FF2B5EF4-FFF2-40B4-BE49-F238E27FC236}">
                <a16:creationId xmlns:a16="http://schemas.microsoft.com/office/drawing/2014/main" id="{E294ADFF-207E-4590-9AE3-7C2727415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69F0E5-1A73-4076-AEEB-5F3350578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A8B94-35B6-486E-84C7-75913F99C1CE}" type="slidenum">
              <a:rPr lang="en-GB" smtClean="0"/>
              <a:t>‹#›</a:t>
            </a:fld>
            <a:endParaRPr lang="en-GB"/>
          </a:p>
        </p:txBody>
      </p:sp>
    </p:spTree>
    <p:extLst>
      <p:ext uri="{BB962C8B-B14F-4D97-AF65-F5344CB8AC3E}">
        <p14:creationId xmlns:p14="http://schemas.microsoft.com/office/powerpoint/2010/main" val="210827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E9F856-D5A8-4C8D-BCF3-4AE46B97DB97}"/>
              </a:ext>
            </a:extLst>
          </p:cNvPr>
          <p:cNvSpPr txBox="1"/>
          <p:nvPr/>
        </p:nvSpPr>
        <p:spPr>
          <a:xfrm>
            <a:off x="278886" y="66338"/>
            <a:ext cx="11430115" cy="384721"/>
          </a:xfrm>
          <a:prstGeom prst="rect">
            <a:avLst/>
          </a:prstGeom>
          <a:noFill/>
        </p:spPr>
        <p:txBody>
          <a:bodyPr wrap="square" rtlCol="0">
            <a:spAutoFit/>
          </a:bodyPr>
          <a:lstStyle/>
          <a:p>
            <a:r>
              <a:rPr lang="en-GB" sz="1900" b="1" dirty="0">
                <a:solidFill>
                  <a:srgbClr val="FF0066"/>
                </a:solidFill>
                <a:latin typeface="Twinkl" pitchFamily="2" charset="0"/>
              </a:rPr>
              <a:t>Year 6 PSHE Pentecost 1 Knowledge Organiser  Growing and Changing - Conception Golden  Thread: Freedom</a:t>
            </a:r>
          </a:p>
        </p:txBody>
      </p:sp>
      <p:graphicFrame>
        <p:nvGraphicFramePr>
          <p:cNvPr id="6" name="Table 5">
            <a:extLst>
              <a:ext uri="{FF2B5EF4-FFF2-40B4-BE49-F238E27FC236}">
                <a16:creationId xmlns:a16="http://schemas.microsoft.com/office/drawing/2014/main" id="{41793639-854F-4511-A016-167BE6576E2C}"/>
              </a:ext>
            </a:extLst>
          </p:cNvPr>
          <p:cNvGraphicFramePr>
            <a:graphicFrameLocks noGrp="1"/>
          </p:cNvGraphicFramePr>
          <p:nvPr>
            <p:extLst>
              <p:ext uri="{D42A27DB-BD31-4B8C-83A1-F6EECF244321}">
                <p14:modId xmlns:p14="http://schemas.microsoft.com/office/powerpoint/2010/main" val="4193741993"/>
              </p:ext>
            </p:extLst>
          </p:nvPr>
        </p:nvGraphicFramePr>
        <p:xfrm>
          <a:off x="278886" y="448896"/>
          <a:ext cx="10985464" cy="6146543"/>
        </p:xfrm>
        <a:graphic>
          <a:graphicData uri="http://schemas.openxmlformats.org/drawingml/2006/table">
            <a:tbl>
              <a:tblPr firstRow="1" bandRow="1">
                <a:tableStyleId>{5C22544A-7EE6-4342-B048-85BDC9FD1C3A}</a:tableStyleId>
              </a:tblPr>
              <a:tblGrid>
                <a:gridCol w="5492732">
                  <a:extLst>
                    <a:ext uri="{9D8B030D-6E8A-4147-A177-3AD203B41FA5}">
                      <a16:colId xmlns:a16="http://schemas.microsoft.com/office/drawing/2014/main" val="4213787820"/>
                    </a:ext>
                  </a:extLst>
                </a:gridCol>
                <a:gridCol w="5492732">
                  <a:extLst>
                    <a:ext uri="{9D8B030D-6E8A-4147-A177-3AD203B41FA5}">
                      <a16:colId xmlns:a16="http://schemas.microsoft.com/office/drawing/2014/main" val="1307807475"/>
                    </a:ext>
                  </a:extLst>
                </a:gridCol>
              </a:tblGrid>
              <a:tr h="347729">
                <a:tc gridSpan="2">
                  <a:txBody>
                    <a:bodyPr/>
                    <a:lstStyle/>
                    <a:p>
                      <a:pPr algn="ctr"/>
                      <a:r>
                        <a:rPr lang="en-GB" sz="1800" dirty="0">
                          <a:solidFill>
                            <a:srgbClr val="FF0066"/>
                          </a:solidFill>
                          <a:latin typeface="Twinkl" pitchFamily="2" charset="0"/>
                        </a:rPr>
                        <a:t>Objectives and Sticky Knowledge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410612337"/>
                  </a:ext>
                </a:extLst>
              </a:tr>
              <a:tr h="617105">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1" u="sng" dirty="0">
                          <a:latin typeface="Twinkl" pitchFamily="2" charset="0"/>
                        </a:rPr>
                        <a:t>Previous Knowledge Recap:</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t>When you go through puberty, you will experience physical and emotional changes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t>There is a normal range of emotions (e.g. happiness, sadness, anger, fear, surprise, nervousness) and scale of emotions that all humans experience in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t>relation to different experiences and situations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t>There is advice available and steps we can take to support menstrual wellbeing</a:t>
                      </a:r>
                      <a:endParaRPr lang="en-GB" sz="1200" b="1" u="sng" dirty="0">
                        <a:latin typeface="Twinkl"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514267331"/>
                  </a:ext>
                </a:extLst>
              </a:tr>
              <a:tr h="3595711">
                <a:tc gridSpan="2">
                  <a:txBody>
                    <a:bodyPr/>
                    <a:lstStyle/>
                    <a:p>
                      <a:pPr algn="l">
                        <a:lnSpc>
                          <a:spcPct val="115000"/>
                        </a:lnSpc>
                        <a:spcAft>
                          <a:spcPts val="0"/>
                        </a:spcAft>
                      </a:pPr>
                      <a:r>
                        <a:rPr lang="en-GB" sz="1600" b="1" u="none" dirty="0">
                          <a:solidFill>
                            <a:srgbClr val="FF0066"/>
                          </a:solidFill>
                          <a:effectLst/>
                          <a:latin typeface="Twinkl" pitchFamily="2" charset="0"/>
                          <a:ea typeface="Calibri" panose="020F0502020204030204" pitchFamily="34" charset="0"/>
                          <a:cs typeface="Times New Roman" panose="02020603050405020304" pitchFamily="18" charset="0"/>
                        </a:rPr>
                        <a:t>Land Objectives/ Sticky Knowledge </a:t>
                      </a:r>
                    </a:p>
                    <a:p>
                      <a:pPr algn="l">
                        <a:lnSpc>
                          <a:spcPct val="115000"/>
                        </a:lnSpc>
                        <a:spcAft>
                          <a:spcPts val="0"/>
                        </a:spcAft>
                      </a:pPr>
                      <a:endParaRPr lang="en-GB" sz="1600" b="1" u="none" dirty="0">
                        <a:effectLst/>
                        <a:latin typeface="Twinkl" pitchFamily="2" charset="0"/>
                        <a:ea typeface="Calibri" panose="020F0502020204030204" pitchFamily="34" charset="0"/>
                        <a:cs typeface="Times New Roman" panose="02020603050405020304" pitchFamily="18" charset="0"/>
                      </a:endParaRPr>
                    </a:p>
                    <a:p>
                      <a:pPr algn="l">
                        <a:lnSpc>
                          <a:spcPct val="115000"/>
                        </a:lnSpc>
                        <a:spcAft>
                          <a:spcPts val="0"/>
                        </a:spcAft>
                      </a:pPr>
                      <a:endParaRPr lang="en-GB" sz="1600" b="1" u="none" dirty="0">
                        <a:effectLst/>
                        <a:latin typeface="Twinkl" pitchFamily="2" charset="0"/>
                        <a:ea typeface="Calibri" panose="020F0502020204030204" pitchFamily="34" charset="0"/>
                        <a:cs typeface="Times New Roman" panose="02020603050405020304" pitchFamily="18" charset="0"/>
                      </a:endParaRPr>
                    </a:p>
                    <a:p>
                      <a:pPr algn="l">
                        <a:lnSpc>
                          <a:spcPct val="115000"/>
                        </a:lnSpc>
                        <a:spcAft>
                          <a:spcPts val="0"/>
                        </a:spcAft>
                      </a:pPr>
                      <a:endParaRPr lang="en-GB" sz="1600" b="1" u="none" dirty="0">
                        <a:effectLst/>
                        <a:latin typeface="Twinkl"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358700002"/>
                  </a:ext>
                </a:extLst>
              </a:tr>
              <a:tr h="1215173">
                <a:tc>
                  <a:txBody>
                    <a:bodyPr/>
                    <a:lstStyle/>
                    <a:p>
                      <a:r>
                        <a:rPr lang="en-GB" sz="1600" b="1" u="sng" dirty="0">
                          <a:latin typeface="Twinkl" pitchFamily="2" charset="0"/>
                        </a:rPr>
                        <a:t>Sea:</a:t>
                      </a:r>
                    </a:p>
                    <a:p>
                      <a:pPr marL="0" indent="0">
                        <a:buFontTx/>
                        <a:buNone/>
                      </a:pPr>
                      <a:r>
                        <a:rPr lang="en-GB" sz="1400" u="none" dirty="0">
                          <a:latin typeface="Twinkl" pitchFamily="2" charset="0"/>
                        </a:rPr>
                        <a:t>Links with ‘Freedom’: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dirty="0">
                          <a:latin typeface="Twinkl" pitchFamily="2" charset="0"/>
                        </a:rPr>
                        <a:t>Links with CST and CKA Values Crown:</a:t>
                      </a:r>
                    </a:p>
                    <a:p>
                      <a:pPr marL="0" indent="0">
                        <a:buFontTx/>
                        <a:buNone/>
                      </a:pPr>
                      <a:endParaRPr lang="en-GB" sz="1400" u="none" dirty="0">
                        <a:latin typeface="Twinkl"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69191"/>
                  </a:ext>
                </a:extLst>
              </a:tr>
            </a:tbl>
          </a:graphicData>
        </a:graphic>
      </p:graphicFrame>
      <p:pic>
        <p:nvPicPr>
          <p:cNvPr id="5" name="Picture 4">
            <a:extLst>
              <a:ext uri="{FF2B5EF4-FFF2-40B4-BE49-F238E27FC236}">
                <a16:creationId xmlns:a16="http://schemas.microsoft.com/office/drawing/2014/main" id="{58567D50-9652-41DC-B099-943E6FC1698D}"/>
              </a:ext>
            </a:extLst>
          </p:cNvPr>
          <p:cNvPicPr/>
          <p:nvPr/>
        </p:nvPicPr>
        <p:blipFill>
          <a:blip r:embed="rId2">
            <a:extLst>
              <a:ext uri="{28A0092B-C50C-407E-A947-70E740481C1C}">
                <a14:useLocalDpi xmlns:a14="http://schemas.microsoft.com/office/drawing/2010/main" val="0"/>
              </a:ext>
            </a:extLst>
          </a:blip>
          <a:stretch>
            <a:fillRect/>
          </a:stretch>
        </p:blipFill>
        <p:spPr>
          <a:xfrm>
            <a:off x="11314078" y="66338"/>
            <a:ext cx="789847" cy="870982"/>
          </a:xfrm>
          <a:prstGeom prst="rect">
            <a:avLst/>
          </a:prstGeom>
        </p:spPr>
      </p:pic>
      <p:graphicFrame>
        <p:nvGraphicFramePr>
          <p:cNvPr id="2" name="Table 1">
            <a:extLst>
              <a:ext uri="{FF2B5EF4-FFF2-40B4-BE49-F238E27FC236}">
                <a16:creationId xmlns:a16="http://schemas.microsoft.com/office/drawing/2014/main" id="{56DAF4CC-8496-44C5-A3C7-EC3735332963}"/>
              </a:ext>
            </a:extLst>
          </p:cNvPr>
          <p:cNvGraphicFramePr>
            <a:graphicFrameLocks noGrp="1"/>
          </p:cNvGraphicFramePr>
          <p:nvPr>
            <p:extLst>
              <p:ext uri="{D42A27DB-BD31-4B8C-83A1-F6EECF244321}">
                <p14:modId xmlns:p14="http://schemas.microsoft.com/office/powerpoint/2010/main" val="119797214"/>
              </p:ext>
            </p:extLst>
          </p:nvPr>
        </p:nvGraphicFramePr>
        <p:xfrm>
          <a:off x="342900" y="2042161"/>
          <a:ext cx="10850335" cy="3196983"/>
        </p:xfrm>
        <a:graphic>
          <a:graphicData uri="http://schemas.openxmlformats.org/drawingml/2006/table">
            <a:tbl>
              <a:tblPr firstRow="1" bandRow="1">
                <a:tableStyleId>{073A0DAA-6AF3-43AB-8588-CEC1D06C72B9}</a:tableStyleId>
              </a:tblPr>
              <a:tblGrid>
                <a:gridCol w="1509548">
                  <a:extLst>
                    <a:ext uri="{9D8B030D-6E8A-4147-A177-3AD203B41FA5}">
                      <a16:colId xmlns:a16="http://schemas.microsoft.com/office/drawing/2014/main" val="1697612785"/>
                    </a:ext>
                  </a:extLst>
                </a:gridCol>
                <a:gridCol w="2364828">
                  <a:extLst>
                    <a:ext uri="{9D8B030D-6E8A-4147-A177-3AD203B41FA5}">
                      <a16:colId xmlns:a16="http://schemas.microsoft.com/office/drawing/2014/main" val="3196016766"/>
                    </a:ext>
                  </a:extLst>
                </a:gridCol>
                <a:gridCol w="3408167">
                  <a:extLst>
                    <a:ext uri="{9D8B030D-6E8A-4147-A177-3AD203B41FA5}">
                      <a16:colId xmlns:a16="http://schemas.microsoft.com/office/drawing/2014/main" val="1379445134"/>
                    </a:ext>
                  </a:extLst>
                </a:gridCol>
                <a:gridCol w="1943100">
                  <a:extLst>
                    <a:ext uri="{9D8B030D-6E8A-4147-A177-3AD203B41FA5}">
                      <a16:colId xmlns:a16="http://schemas.microsoft.com/office/drawing/2014/main" val="3633239619"/>
                    </a:ext>
                  </a:extLst>
                </a:gridCol>
                <a:gridCol w="1624692">
                  <a:extLst>
                    <a:ext uri="{9D8B030D-6E8A-4147-A177-3AD203B41FA5}">
                      <a16:colId xmlns:a16="http://schemas.microsoft.com/office/drawing/2014/main" val="2277730247"/>
                    </a:ext>
                  </a:extLst>
                </a:gridCol>
              </a:tblGrid>
              <a:tr h="589855">
                <a:tc>
                  <a:txBody>
                    <a:bodyPr/>
                    <a:lstStyle/>
                    <a:p>
                      <a:pPr lvl="0"/>
                      <a:r>
                        <a:rPr lang="en-GB" sz="1200" b="1" kern="1200" dirty="0">
                          <a:solidFill>
                            <a:srgbClr val="FF0066"/>
                          </a:solidFill>
                          <a:effectLst/>
                          <a:latin typeface="Twinkle"/>
                          <a:ea typeface="+mn-ea"/>
                          <a:cs typeface="+mn-cs"/>
                        </a:rPr>
                        <a:t>Explain the terms ‘conception’ and ‘reproduction’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200" b="1" kern="1200" dirty="0">
                          <a:solidFill>
                            <a:srgbClr val="FF0066"/>
                          </a:solidFill>
                          <a:effectLst/>
                          <a:latin typeface="Twinkle"/>
                          <a:ea typeface="+mn-ea"/>
                          <a:cs typeface="+mn-cs"/>
                        </a:rPr>
                        <a:t>Describe the function of the female and male reproductive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200" b="1" kern="1200" dirty="0">
                          <a:solidFill>
                            <a:srgbClr val="FF0066"/>
                          </a:solidFill>
                          <a:effectLst/>
                          <a:latin typeface="Twinkle"/>
                          <a:ea typeface="+mn-ea"/>
                          <a:cs typeface="+mn-cs"/>
                        </a:rPr>
                        <a:t>Identify the various ways adults can have a child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200" b="1" kern="1200" dirty="0">
                          <a:solidFill>
                            <a:srgbClr val="FF0066"/>
                          </a:solidFill>
                          <a:effectLst/>
                          <a:latin typeface="Twinkle"/>
                          <a:ea typeface="+mn-ea"/>
                          <a:cs typeface="+mn-cs"/>
                        </a:rPr>
                        <a:t>Explain various different stages of pregnancy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kern="1200" dirty="0">
                          <a:solidFill>
                            <a:srgbClr val="FF0066"/>
                          </a:solidFill>
                          <a:effectLst/>
                          <a:latin typeface="Twinkle"/>
                          <a:ea typeface="+mn-ea"/>
                          <a:cs typeface="+mn-cs"/>
                        </a:rPr>
                        <a:t>Identify the laws around consent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1564880"/>
                  </a:ext>
                </a:extLst>
              </a:tr>
              <a:tr h="2290203">
                <a:tc>
                  <a:txBody>
                    <a:bodyPr/>
                    <a:lstStyle/>
                    <a:p>
                      <a:pPr marL="285750" indent="-285750">
                        <a:buFont typeface="Arial" panose="020B0604020202020204" pitchFamily="34" charset="0"/>
                        <a:buChar char="•"/>
                      </a:pPr>
                      <a:r>
                        <a:rPr lang="en-GB" sz="1150" i="0" dirty="0">
                          <a:solidFill>
                            <a:schemeClr val="tx1"/>
                          </a:solidFill>
                          <a:latin typeface="Twinkle"/>
                        </a:rPr>
                        <a:t>Conception is the process of conceiving a baby.</a:t>
                      </a:r>
                    </a:p>
                    <a:p>
                      <a:pPr marL="285750" indent="-285750">
                        <a:buFont typeface="Arial" panose="020B0604020202020204" pitchFamily="34" charset="0"/>
                        <a:buChar char="•"/>
                      </a:pPr>
                      <a:r>
                        <a:rPr lang="en-GB" sz="1150" i="0" dirty="0">
                          <a:solidFill>
                            <a:schemeClr val="tx1"/>
                          </a:solidFill>
                          <a:latin typeface="Twinkle"/>
                        </a:rPr>
                        <a:t>Reproduction is the process by which living things create young or offspring.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1" i="0" dirty="0">
                          <a:solidFill>
                            <a:schemeClr val="tx1"/>
                          </a:solidFill>
                          <a:latin typeface="Twinkle"/>
                        </a:rPr>
                        <a:t>Female</a:t>
                      </a:r>
                      <a:r>
                        <a:rPr lang="en-GB" sz="1150" b="0" i="0" dirty="0">
                          <a:solidFill>
                            <a:schemeClr val="tx1"/>
                          </a:solidFill>
                          <a:latin typeface="Twinkle"/>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0" i="0" dirty="0">
                          <a:solidFill>
                            <a:schemeClr val="tx1"/>
                          </a:solidFill>
                          <a:latin typeface="Twinkle"/>
                        </a:rPr>
                        <a:t>*  Ovaries                  *  Fallopian tube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0" i="0" dirty="0">
                          <a:solidFill>
                            <a:schemeClr val="tx1"/>
                          </a:solidFill>
                          <a:latin typeface="Twinkle"/>
                        </a:rPr>
                        <a:t>*  Womb (Uterus)    *  Cervix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0" i="0" dirty="0">
                          <a:solidFill>
                            <a:schemeClr val="tx1"/>
                          </a:solidFill>
                          <a:latin typeface="Twinkle"/>
                        </a:rPr>
                        <a:t>*  Cervix (Internal)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0" i="0" dirty="0">
                          <a:solidFill>
                            <a:schemeClr val="tx1"/>
                          </a:solidFill>
                          <a:latin typeface="Twinkle"/>
                        </a:rPr>
                        <a:t>*  Vulva (</a:t>
                      </a:r>
                      <a:r>
                        <a:rPr lang="en-GB" sz="1150" b="0" i="0" dirty="0" err="1">
                          <a:solidFill>
                            <a:schemeClr val="tx1"/>
                          </a:solidFill>
                          <a:latin typeface="Twinkle"/>
                        </a:rPr>
                        <a:t>Extermal</a:t>
                      </a:r>
                      <a:r>
                        <a:rPr lang="en-GB" sz="1150" b="0" i="0" dirty="0">
                          <a:solidFill>
                            <a:schemeClr val="tx1"/>
                          </a:solidFill>
                          <a:latin typeface="Twinkle"/>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1" i="0" dirty="0">
                          <a:solidFill>
                            <a:schemeClr val="tx1"/>
                          </a:solidFill>
                          <a:latin typeface="Twinkle"/>
                        </a:rPr>
                        <a:t>Male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0" i="0" dirty="0">
                          <a:solidFill>
                            <a:schemeClr val="tx1"/>
                          </a:solidFill>
                          <a:latin typeface="Twinkle"/>
                        </a:rPr>
                        <a:t>*  Foreskin                *  Penis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0" i="0" dirty="0">
                          <a:solidFill>
                            <a:schemeClr val="tx1"/>
                          </a:solidFill>
                          <a:latin typeface="Twinkle"/>
                        </a:rPr>
                        <a:t>*  Vas Deferens (Ductus Deferens)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0" i="0" dirty="0">
                          <a:solidFill>
                            <a:schemeClr val="tx1"/>
                          </a:solidFill>
                          <a:latin typeface="Twinkle"/>
                        </a:rPr>
                        <a:t>*  </a:t>
                      </a:r>
                      <a:r>
                        <a:rPr lang="en-GB" sz="1150" b="0" i="0" dirty="0" err="1">
                          <a:solidFill>
                            <a:schemeClr val="tx1"/>
                          </a:solidFill>
                          <a:latin typeface="Twinkle"/>
                        </a:rPr>
                        <a:t>Uretha</a:t>
                      </a:r>
                      <a:r>
                        <a:rPr lang="en-GB" sz="1150" b="0" i="0" dirty="0">
                          <a:solidFill>
                            <a:schemeClr val="tx1"/>
                          </a:solidFill>
                          <a:latin typeface="Twinkle"/>
                        </a:rPr>
                        <a:t>                  *  Epididymis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0" i="0" dirty="0">
                          <a:solidFill>
                            <a:schemeClr val="tx1"/>
                          </a:solidFill>
                          <a:latin typeface="Twinkle"/>
                        </a:rPr>
                        <a:t>*  Testicles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50" b="1" i="0" dirty="0">
                          <a:solidFill>
                            <a:schemeClr val="tx1"/>
                          </a:solidFill>
                          <a:latin typeface="Twinkle"/>
                        </a:rPr>
                        <a:t>See diagrams with each explained.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50" b="0" i="0" dirty="0">
                        <a:solidFill>
                          <a:schemeClr val="tx1"/>
                        </a:solidFill>
                        <a:latin typeface="Twinkle"/>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i="0" dirty="0">
                          <a:solidFill>
                            <a:schemeClr val="tx1"/>
                          </a:solidFill>
                          <a:latin typeface="Twinkle"/>
                        </a:rPr>
                        <a:t>Sexual intercourse – The natural act to conceive a baby.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i="0" dirty="0">
                          <a:solidFill>
                            <a:schemeClr val="tx1"/>
                          </a:solidFill>
                          <a:latin typeface="Twinkle"/>
                        </a:rPr>
                        <a:t>IVF (In Vitro Fertilisation) - An egg is removed from the woman’s ovaries and fertilised with sperm in a laboratory and then returned to the woman’s womb.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i="0" dirty="0">
                          <a:solidFill>
                            <a:schemeClr val="tx1"/>
                          </a:solidFill>
                          <a:latin typeface="Twinkle"/>
                        </a:rPr>
                        <a:t>Donor egg – A woman becomes pregnant using an egg from a donor.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i="0" dirty="0">
                          <a:solidFill>
                            <a:schemeClr val="tx1"/>
                          </a:solidFill>
                          <a:latin typeface="Twinkle"/>
                        </a:rPr>
                        <a:t>Donor sperm – A woman becomes pregnant using sperm from a donor.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i="0" dirty="0">
                          <a:solidFill>
                            <a:schemeClr val="tx1"/>
                          </a:solidFill>
                          <a:latin typeface="Twinkle"/>
                        </a:rPr>
                        <a:t>Surrogacy – A woman agrees to carry the baby for the intended parents.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50" i="0" dirty="0">
                          <a:solidFill>
                            <a:schemeClr val="tx1"/>
                          </a:solidFill>
                          <a:latin typeface="Twinkle"/>
                        </a:rPr>
                        <a:t>A pregnancy is divided into three trimesters, each lasting between 12-14 weeks. First trimester (0-13 weeks), second trimester (weeks 14-27) and the third trimester (weeks 28 – 40 or birth). </a:t>
                      </a:r>
                    </a:p>
                    <a:p>
                      <a:pPr marL="171450" indent="-171450">
                        <a:buFont typeface="Arial" panose="020B0604020202020204" pitchFamily="34" charset="0"/>
                        <a:buChar char="•"/>
                      </a:pPr>
                      <a:r>
                        <a:rPr lang="en-GB" sz="1150" i="0" dirty="0">
                          <a:solidFill>
                            <a:schemeClr val="tx1"/>
                          </a:solidFill>
                          <a:latin typeface="Twinkle"/>
                        </a:rPr>
                        <a:t>Each trimester comes with its own specific hormonal and physiological changes.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50" i="0" dirty="0">
                          <a:solidFill>
                            <a:schemeClr val="tx1"/>
                          </a:solidFill>
                          <a:latin typeface="Twinkle"/>
                        </a:rPr>
                        <a:t>The legal age of consent to have sex is 16. However, this should only happen when both people involved are comfortable and feel ready. Nobody should be forced to have sex.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979954"/>
                  </a:ext>
                </a:extLst>
              </a:tr>
              <a:tr h="245773">
                <a:tc gridSpan="3">
                  <a:txBody>
                    <a:bodyPr/>
                    <a:lstStyle/>
                    <a:p>
                      <a:endParaRPr lang="en-GB" sz="1150" dirty="0">
                        <a:solidFill>
                          <a:srgbClr val="FF0000"/>
                        </a:solidFill>
                        <a:latin typeface="Twinkle"/>
                      </a:endParaRPr>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en-GB"/>
                    </a:p>
                  </a:txBody>
                  <a:tcPr/>
                </a:tc>
                <a:tc hMerge="1">
                  <a:txBody>
                    <a:bodyPr/>
                    <a:lstStyle/>
                    <a:p>
                      <a:endParaRPr lang="en-GB"/>
                    </a:p>
                  </a:txBody>
                  <a:tcPr/>
                </a:tc>
                <a:tc>
                  <a:txBody>
                    <a:bodyPr/>
                    <a:lstStyle/>
                    <a:p>
                      <a:endParaRPr lang="en-GB" sz="1150" dirty="0">
                        <a:solidFill>
                          <a:srgbClr val="FF0000"/>
                        </a:solidFill>
                        <a:latin typeface="Twinkle"/>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GB" sz="1150" dirty="0">
                        <a:solidFill>
                          <a:srgbClr val="FF0000"/>
                        </a:solidFill>
                        <a:latin typeface="Twinkle"/>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049672483"/>
                  </a:ext>
                </a:extLst>
              </a:tr>
            </a:tbl>
          </a:graphicData>
        </a:graphic>
      </p:graphicFrame>
      <p:pic>
        <p:nvPicPr>
          <p:cNvPr id="3" name="Picture 2">
            <a:extLst>
              <a:ext uri="{FF2B5EF4-FFF2-40B4-BE49-F238E27FC236}">
                <a16:creationId xmlns:a16="http://schemas.microsoft.com/office/drawing/2014/main" id="{5F42AF44-5A4D-4F7F-BE2E-068A02FF08DE}"/>
              </a:ext>
            </a:extLst>
          </p:cNvPr>
          <p:cNvPicPr>
            <a:picLocks noChangeAspect="1"/>
          </p:cNvPicPr>
          <p:nvPr/>
        </p:nvPicPr>
        <p:blipFill>
          <a:blip r:embed="rId3"/>
          <a:stretch>
            <a:fillRect/>
          </a:stretch>
        </p:blipFill>
        <p:spPr>
          <a:xfrm>
            <a:off x="9946169" y="448896"/>
            <a:ext cx="1306863" cy="1306863"/>
          </a:xfrm>
          <a:prstGeom prst="rect">
            <a:avLst/>
          </a:prstGeom>
        </p:spPr>
      </p:pic>
      <p:pic>
        <p:nvPicPr>
          <p:cNvPr id="7" name="Picture 6">
            <a:extLst>
              <a:ext uri="{FF2B5EF4-FFF2-40B4-BE49-F238E27FC236}">
                <a16:creationId xmlns:a16="http://schemas.microsoft.com/office/drawing/2014/main" id="{51EE0FDD-1239-4588-BABA-335D56F67428}"/>
              </a:ext>
            </a:extLst>
          </p:cNvPr>
          <p:cNvPicPr>
            <a:picLocks noChangeAspect="1"/>
          </p:cNvPicPr>
          <p:nvPr/>
        </p:nvPicPr>
        <p:blipFill>
          <a:blip r:embed="rId4"/>
          <a:stretch>
            <a:fillRect/>
          </a:stretch>
        </p:blipFill>
        <p:spPr>
          <a:xfrm>
            <a:off x="9506749" y="5479746"/>
            <a:ext cx="1589103" cy="1092508"/>
          </a:xfrm>
          <a:prstGeom prst="rect">
            <a:avLst/>
          </a:prstGeom>
        </p:spPr>
      </p:pic>
    </p:spTree>
    <p:extLst>
      <p:ext uri="{BB962C8B-B14F-4D97-AF65-F5344CB8AC3E}">
        <p14:creationId xmlns:p14="http://schemas.microsoft.com/office/powerpoint/2010/main" val="353882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E9F856-D5A8-4C8D-BCF3-4AE46B97DB97}"/>
              </a:ext>
            </a:extLst>
          </p:cNvPr>
          <p:cNvSpPr txBox="1"/>
          <p:nvPr/>
        </p:nvSpPr>
        <p:spPr>
          <a:xfrm>
            <a:off x="65212" y="5694"/>
            <a:ext cx="8750773" cy="1200329"/>
          </a:xfrm>
          <a:prstGeom prst="rect">
            <a:avLst/>
          </a:prstGeom>
          <a:noFill/>
        </p:spPr>
        <p:txBody>
          <a:bodyPr wrap="square" rtlCol="0">
            <a:spAutoFit/>
          </a:bodyPr>
          <a:lstStyle/>
          <a:p>
            <a:r>
              <a:rPr lang="en-GB" sz="2400" b="1" dirty="0">
                <a:latin typeface="Twinkl" pitchFamily="2" charset="0"/>
              </a:rPr>
              <a:t>Year 6 PSHE Pentecost 1 Knowledge Organiser</a:t>
            </a:r>
          </a:p>
          <a:p>
            <a:r>
              <a:rPr lang="en-GB" sz="2400" b="1" dirty="0">
                <a:latin typeface="Twinkl" pitchFamily="2" charset="0"/>
              </a:rPr>
              <a:t>      Growing and Changing - Conception</a:t>
            </a:r>
          </a:p>
          <a:p>
            <a:r>
              <a:rPr lang="en-GB" sz="2400" b="1" dirty="0">
                <a:latin typeface="Twinkl" pitchFamily="2" charset="0"/>
              </a:rPr>
              <a:t>Key Vocabulary </a:t>
            </a:r>
          </a:p>
        </p:txBody>
      </p:sp>
      <p:sp>
        <p:nvSpPr>
          <p:cNvPr id="3" name="TextBox 2">
            <a:extLst>
              <a:ext uri="{FF2B5EF4-FFF2-40B4-BE49-F238E27FC236}">
                <a16:creationId xmlns:a16="http://schemas.microsoft.com/office/drawing/2014/main" id="{3DE4B95D-04D0-4C40-B948-E6A0D60D02B5}"/>
              </a:ext>
            </a:extLst>
          </p:cNvPr>
          <p:cNvSpPr txBox="1"/>
          <p:nvPr/>
        </p:nvSpPr>
        <p:spPr>
          <a:xfrm>
            <a:off x="8689165" y="4464758"/>
            <a:ext cx="3483826" cy="2169505"/>
          </a:xfrm>
          <a:prstGeom prst="rect">
            <a:avLst/>
          </a:prstGeom>
          <a:noFill/>
        </p:spPr>
        <p:txBody>
          <a:bodyPr wrap="square" rtlCol="0">
            <a:spAutoFit/>
          </a:bodyPr>
          <a:lstStyle/>
          <a:p>
            <a:pPr>
              <a:lnSpc>
                <a:spcPct val="107000"/>
              </a:lnSpc>
              <a:spcAft>
                <a:spcPts val="0"/>
              </a:spcAft>
            </a:pPr>
            <a:r>
              <a:rPr lang="en-GB" sz="1400" b="1" dirty="0">
                <a:solidFill>
                  <a:srgbClr val="000000"/>
                </a:solidFill>
                <a:latin typeface="Twinkl" pitchFamily="2" charset="0"/>
                <a:ea typeface="Calibri" panose="020F0502020204030204" pitchFamily="34" charset="0"/>
                <a:cs typeface="Calibri" panose="020F0502020204030204" pitchFamily="34" charset="0"/>
              </a:rPr>
              <a:t>Sky objectives: </a:t>
            </a:r>
          </a:p>
          <a:p>
            <a:pPr marL="228600" indent="-228600">
              <a:buFont typeface="+mj-lt"/>
              <a:buAutoNum type="arabicPeriod"/>
            </a:pPr>
            <a:r>
              <a:rPr lang="en-GB" sz="1200" dirty="0">
                <a:latin typeface="Twinkl" pitchFamily="2" charset="0"/>
              </a:rPr>
              <a:t>Children take responsibility for their emotions and actions, can recognise and discuss the feelings behind these and reflect on how they want to respond in the future. </a:t>
            </a:r>
          </a:p>
          <a:p>
            <a:pPr marL="228600" indent="-228600">
              <a:buFont typeface="+mj-lt"/>
              <a:buAutoNum type="arabicPeriod"/>
            </a:pPr>
            <a:r>
              <a:rPr lang="en-GB" sz="1200" dirty="0">
                <a:latin typeface="Twinkl" pitchFamily="2" charset="0"/>
              </a:rPr>
              <a:t>Children recognise healthy relationships and what to do when a relationship becomes unhealthy. </a:t>
            </a:r>
          </a:p>
          <a:p>
            <a:pPr marL="228600" indent="-228600">
              <a:buFont typeface="+mj-lt"/>
              <a:buAutoNum type="arabicPeriod"/>
            </a:pPr>
            <a:r>
              <a:rPr lang="en-GB" sz="1200" dirty="0">
                <a:latin typeface="Twinkl" pitchFamily="2" charset="0"/>
              </a:rPr>
              <a:t>Children know that to act responsibly helps to ensure the safety of themselves, others and the wider world.</a:t>
            </a:r>
            <a:endParaRPr lang="en-GB" dirty="0"/>
          </a:p>
        </p:txBody>
      </p:sp>
      <p:pic>
        <p:nvPicPr>
          <p:cNvPr id="8" name="Picture 7">
            <a:extLst>
              <a:ext uri="{FF2B5EF4-FFF2-40B4-BE49-F238E27FC236}">
                <a16:creationId xmlns:a16="http://schemas.microsoft.com/office/drawing/2014/main" id="{0164858A-CB7E-40AC-BEC1-22B90D9F6CF2}"/>
              </a:ext>
            </a:extLst>
          </p:cNvPr>
          <p:cNvPicPr>
            <a:picLocks noChangeAspect="1"/>
          </p:cNvPicPr>
          <p:nvPr/>
        </p:nvPicPr>
        <p:blipFill>
          <a:blip r:embed="rId2"/>
          <a:stretch>
            <a:fillRect/>
          </a:stretch>
        </p:blipFill>
        <p:spPr>
          <a:xfrm>
            <a:off x="10808265" y="88986"/>
            <a:ext cx="1266848" cy="1266848"/>
          </a:xfrm>
          <a:prstGeom prst="rect">
            <a:avLst/>
          </a:prstGeom>
        </p:spPr>
      </p:pic>
      <p:pic>
        <p:nvPicPr>
          <p:cNvPr id="7" name="Picture 6">
            <a:extLst>
              <a:ext uri="{FF2B5EF4-FFF2-40B4-BE49-F238E27FC236}">
                <a16:creationId xmlns:a16="http://schemas.microsoft.com/office/drawing/2014/main" id="{A7C9B933-072E-1C4E-6AF5-B6DC0B4A5E22}"/>
              </a:ext>
            </a:extLst>
          </p:cNvPr>
          <p:cNvPicPr>
            <a:picLocks noChangeAspect="1"/>
          </p:cNvPicPr>
          <p:nvPr/>
        </p:nvPicPr>
        <p:blipFill>
          <a:blip r:embed="rId3"/>
          <a:stretch>
            <a:fillRect/>
          </a:stretch>
        </p:blipFill>
        <p:spPr>
          <a:xfrm>
            <a:off x="65212" y="1206023"/>
            <a:ext cx="4795987" cy="3842568"/>
          </a:xfrm>
          <a:prstGeom prst="rect">
            <a:avLst/>
          </a:prstGeom>
        </p:spPr>
      </p:pic>
      <p:pic>
        <p:nvPicPr>
          <p:cNvPr id="10" name="Picture 9">
            <a:extLst>
              <a:ext uri="{FF2B5EF4-FFF2-40B4-BE49-F238E27FC236}">
                <a16:creationId xmlns:a16="http://schemas.microsoft.com/office/drawing/2014/main" id="{073D311E-F90F-17ED-9615-355D2904FCAF}"/>
              </a:ext>
            </a:extLst>
          </p:cNvPr>
          <p:cNvPicPr>
            <a:picLocks noChangeAspect="1"/>
          </p:cNvPicPr>
          <p:nvPr/>
        </p:nvPicPr>
        <p:blipFill>
          <a:blip r:embed="rId4"/>
          <a:stretch>
            <a:fillRect/>
          </a:stretch>
        </p:blipFill>
        <p:spPr>
          <a:xfrm>
            <a:off x="19009" y="5369964"/>
            <a:ext cx="8552711" cy="1401863"/>
          </a:xfrm>
          <a:prstGeom prst="rect">
            <a:avLst/>
          </a:prstGeom>
        </p:spPr>
      </p:pic>
      <p:pic>
        <p:nvPicPr>
          <p:cNvPr id="14" name="Picture 13">
            <a:extLst>
              <a:ext uri="{FF2B5EF4-FFF2-40B4-BE49-F238E27FC236}">
                <a16:creationId xmlns:a16="http://schemas.microsoft.com/office/drawing/2014/main" id="{3C0CD5A8-8950-18B0-83CC-10D9E55684E2}"/>
              </a:ext>
            </a:extLst>
          </p:cNvPr>
          <p:cNvPicPr>
            <a:picLocks noChangeAspect="1"/>
          </p:cNvPicPr>
          <p:nvPr/>
        </p:nvPicPr>
        <p:blipFill rotWithShape="1">
          <a:blip r:embed="rId5"/>
          <a:srcRect b="51208"/>
          <a:stretch/>
        </p:blipFill>
        <p:spPr>
          <a:xfrm>
            <a:off x="7330803" y="2198377"/>
            <a:ext cx="4747863" cy="2169506"/>
          </a:xfrm>
          <a:prstGeom prst="rect">
            <a:avLst/>
          </a:prstGeom>
        </p:spPr>
      </p:pic>
      <p:pic>
        <p:nvPicPr>
          <p:cNvPr id="16" name="Picture 15">
            <a:extLst>
              <a:ext uri="{FF2B5EF4-FFF2-40B4-BE49-F238E27FC236}">
                <a16:creationId xmlns:a16="http://schemas.microsoft.com/office/drawing/2014/main" id="{F02242EC-4BB5-81FD-333E-3A1536D1201E}"/>
              </a:ext>
            </a:extLst>
          </p:cNvPr>
          <p:cNvPicPr>
            <a:picLocks noChangeAspect="1"/>
          </p:cNvPicPr>
          <p:nvPr/>
        </p:nvPicPr>
        <p:blipFill>
          <a:blip r:embed="rId6"/>
          <a:stretch>
            <a:fillRect/>
          </a:stretch>
        </p:blipFill>
        <p:spPr>
          <a:xfrm>
            <a:off x="7726531" y="-10702"/>
            <a:ext cx="3017435" cy="2112204"/>
          </a:xfrm>
          <a:prstGeom prst="rect">
            <a:avLst/>
          </a:prstGeom>
        </p:spPr>
      </p:pic>
      <p:pic>
        <p:nvPicPr>
          <p:cNvPr id="20" name="Picture 19">
            <a:extLst>
              <a:ext uri="{FF2B5EF4-FFF2-40B4-BE49-F238E27FC236}">
                <a16:creationId xmlns:a16="http://schemas.microsoft.com/office/drawing/2014/main" id="{AB818753-87A8-C074-B398-9ABFFFBAB453}"/>
              </a:ext>
            </a:extLst>
          </p:cNvPr>
          <p:cNvPicPr>
            <a:picLocks noChangeAspect="1"/>
          </p:cNvPicPr>
          <p:nvPr/>
        </p:nvPicPr>
        <p:blipFill>
          <a:blip r:embed="rId7"/>
          <a:stretch>
            <a:fillRect/>
          </a:stretch>
        </p:blipFill>
        <p:spPr>
          <a:xfrm>
            <a:off x="5974566" y="86173"/>
            <a:ext cx="1687666" cy="1490060"/>
          </a:xfrm>
          <a:prstGeom prst="rect">
            <a:avLst/>
          </a:prstGeom>
        </p:spPr>
      </p:pic>
      <p:pic>
        <p:nvPicPr>
          <p:cNvPr id="21" name="Picture 20">
            <a:extLst>
              <a:ext uri="{FF2B5EF4-FFF2-40B4-BE49-F238E27FC236}">
                <a16:creationId xmlns:a16="http://schemas.microsoft.com/office/drawing/2014/main" id="{E37E29F5-5ACC-219C-F773-7949C7E0CAF6}"/>
              </a:ext>
            </a:extLst>
          </p:cNvPr>
          <p:cNvPicPr>
            <a:picLocks noChangeAspect="1"/>
          </p:cNvPicPr>
          <p:nvPr/>
        </p:nvPicPr>
        <p:blipFill>
          <a:blip r:embed="rId8"/>
          <a:stretch>
            <a:fillRect/>
          </a:stretch>
        </p:blipFill>
        <p:spPr>
          <a:xfrm>
            <a:off x="4887909" y="1608436"/>
            <a:ext cx="2426885" cy="3842568"/>
          </a:xfrm>
          <a:prstGeom prst="rect">
            <a:avLst/>
          </a:prstGeom>
        </p:spPr>
      </p:pic>
    </p:spTree>
    <p:extLst>
      <p:ext uri="{BB962C8B-B14F-4D97-AF65-F5344CB8AC3E}">
        <p14:creationId xmlns:p14="http://schemas.microsoft.com/office/powerpoint/2010/main" val="248135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12810B6-FB41-11FA-D35F-5EE339B793A1}"/>
              </a:ext>
            </a:extLst>
          </p:cNvPr>
          <p:cNvPicPr>
            <a:picLocks noChangeAspect="1"/>
          </p:cNvPicPr>
          <p:nvPr/>
        </p:nvPicPr>
        <p:blipFill>
          <a:blip r:embed="rId2"/>
          <a:stretch>
            <a:fillRect/>
          </a:stretch>
        </p:blipFill>
        <p:spPr>
          <a:xfrm>
            <a:off x="3228996" y="3429000"/>
            <a:ext cx="2315329" cy="1762941"/>
          </a:xfrm>
          <a:prstGeom prst="rect">
            <a:avLst/>
          </a:prstGeom>
        </p:spPr>
      </p:pic>
      <p:sp>
        <p:nvSpPr>
          <p:cNvPr id="4" name="TextBox 3">
            <a:extLst>
              <a:ext uri="{FF2B5EF4-FFF2-40B4-BE49-F238E27FC236}">
                <a16:creationId xmlns:a16="http://schemas.microsoft.com/office/drawing/2014/main" id="{B1E9F856-D5A8-4C8D-BCF3-4AE46B97DB97}"/>
              </a:ext>
            </a:extLst>
          </p:cNvPr>
          <p:cNvSpPr txBox="1"/>
          <p:nvPr/>
        </p:nvSpPr>
        <p:spPr>
          <a:xfrm>
            <a:off x="155724" y="5694"/>
            <a:ext cx="8750773" cy="1200329"/>
          </a:xfrm>
          <a:prstGeom prst="rect">
            <a:avLst/>
          </a:prstGeom>
          <a:noFill/>
        </p:spPr>
        <p:txBody>
          <a:bodyPr wrap="square" rtlCol="0">
            <a:spAutoFit/>
          </a:bodyPr>
          <a:lstStyle/>
          <a:p>
            <a:r>
              <a:rPr lang="en-GB" sz="2400" b="1" dirty="0">
                <a:latin typeface="Twinkl" pitchFamily="2" charset="0"/>
              </a:rPr>
              <a:t>Year 6 PSHE Pentecost 1 Knowledge Organiser</a:t>
            </a:r>
          </a:p>
          <a:p>
            <a:pPr algn="ctr"/>
            <a:r>
              <a:rPr lang="en-GB" sz="2400" b="1" dirty="0">
                <a:latin typeface="Twinkl" pitchFamily="2" charset="0"/>
              </a:rPr>
              <a:t>Growing and Changing - Conception</a:t>
            </a:r>
          </a:p>
          <a:p>
            <a:r>
              <a:rPr lang="en-GB" sz="2400" b="1" dirty="0">
                <a:latin typeface="Twinkl" pitchFamily="2" charset="0"/>
              </a:rPr>
              <a:t> </a:t>
            </a:r>
          </a:p>
        </p:txBody>
      </p:sp>
      <p:pic>
        <p:nvPicPr>
          <p:cNvPr id="8" name="Picture 7">
            <a:extLst>
              <a:ext uri="{FF2B5EF4-FFF2-40B4-BE49-F238E27FC236}">
                <a16:creationId xmlns:a16="http://schemas.microsoft.com/office/drawing/2014/main" id="{0164858A-CB7E-40AC-BEC1-22B90D9F6CF2}"/>
              </a:ext>
            </a:extLst>
          </p:cNvPr>
          <p:cNvPicPr>
            <a:picLocks noChangeAspect="1"/>
          </p:cNvPicPr>
          <p:nvPr/>
        </p:nvPicPr>
        <p:blipFill>
          <a:blip r:embed="rId3"/>
          <a:stretch>
            <a:fillRect/>
          </a:stretch>
        </p:blipFill>
        <p:spPr>
          <a:xfrm>
            <a:off x="10938905" y="57172"/>
            <a:ext cx="1097371" cy="1097371"/>
          </a:xfrm>
          <a:prstGeom prst="rect">
            <a:avLst/>
          </a:prstGeom>
        </p:spPr>
      </p:pic>
      <p:pic>
        <p:nvPicPr>
          <p:cNvPr id="7" name="Picture 6">
            <a:extLst>
              <a:ext uri="{FF2B5EF4-FFF2-40B4-BE49-F238E27FC236}">
                <a16:creationId xmlns:a16="http://schemas.microsoft.com/office/drawing/2014/main" id="{663401AF-9D6F-0F64-5BC5-4E47C175D6B2}"/>
              </a:ext>
            </a:extLst>
          </p:cNvPr>
          <p:cNvPicPr>
            <a:picLocks noChangeAspect="1"/>
          </p:cNvPicPr>
          <p:nvPr/>
        </p:nvPicPr>
        <p:blipFill>
          <a:blip r:embed="rId4"/>
          <a:stretch>
            <a:fillRect/>
          </a:stretch>
        </p:blipFill>
        <p:spPr>
          <a:xfrm>
            <a:off x="5375856" y="1011446"/>
            <a:ext cx="3199609" cy="1782849"/>
          </a:xfrm>
          <a:prstGeom prst="rect">
            <a:avLst/>
          </a:prstGeom>
        </p:spPr>
      </p:pic>
      <p:pic>
        <p:nvPicPr>
          <p:cNvPr id="11" name="Picture 10">
            <a:extLst>
              <a:ext uri="{FF2B5EF4-FFF2-40B4-BE49-F238E27FC236}">
                <a16:creationId xmlns:a16="http://schemas.microsoft.com/office/drawing/2014/main" id="{E649F5C7-133E-B5AF-0487-C8121560B143}"/>
              </a:ext>
            </a:extLst>
          </p:cNvPr>
          <p:cNvPicPr>
            <a:picLocks noChangeAspect="1"/>
          </p:cNvPicPr>
          <p:nvPr/>
        </p:nvPicPr>
        <p:blipFill>
          <a:blip r:embed="rId5"/>
          <a:stretch>
            <a:fillRect/>
          </a:stretch>
        </p:blipFill>
        <p:spPr>
          <a:xfrm>
            <a:off x="8833530" y="1513491"/>
            <a:ext cx="3248150" cy="1782849"/>
          </a:xfrm>
          <a:prstGeom prst="rect">
            <a:avLst/>
          </a:prstGeom>
        </p:spPr>
      </p:pic>
      <p:pic>
        <p:nvPicPr>
          <p:cNvPr id="13" name="Picture 12">
            <a:extLst>
              <a:ext uri="{FF2B5EF4-FFF2-40B4-BE49-F238E27FC236}">
                <a16:creationId xmlns:a16="http://schemas.microsoft.com/office/drawing/2014/main" id="{BF8564CB-9BBB-8045-6AA2-67A2FA2AB08F}"/>
              </a:ext>
            </a:extLst>
          </p:cNvPr>
          <p:cNvPicPr>
            <a:picLocks noChangeAspect="1"/>
          </p:cNvPicPr>
          <p:nvPr/>
        </p:nvPicPr>
        <p:blipFill>
          <a:blip r:embed="rId6"/>
          <a:stretch>
            <a:fillRect/>
          </a:stretch>
        </p:blipFill>
        <p:spPr>
          <a:xfrm>
            <a:off x="46827" y="3325595"/>
            <a:ext cx="3245662" cy="1738898"/>
          </a:xfrm>
          <a:prstGeom prst="rect">
            <a:avLst/>
          </a:prstGeom>
        </p:spPr>
      </p:pic>
      <p:pic>
        <p:nvPicPr>
          <p:cNvPr id="15" name="Picture 14">
            <a:extLst>
              <a:ext uri="{FF2B5EF4-FFF2-40B4-BE49-F238E27FC236}">
                <a16:creationId xmlns:a16="http://schemas.microsoft.com/office/drawing/2014/main" id="{43ACE658-9517-4D15-F052-2726EA0CD013}"/>
              </a:ext>
            </a:extLst>
          </p:cNvPr>
          <p:cNvPicPr>
            <a:picLocks noChangeAspect="1"/>
          </p:cNvPicPr>
          <p:nvPr/>
        </p:nvPicPr>
        <p:blipFill>
          <a:blip r:embed="rId7"/>
          <a:stretch>
            <a:fillRect/>
          </a:stretch>
        </p:blipFill>
        <p:spPr>
          <a:xfrm>
            <a:off x="110321" y="1033423"/>
            <a:ext cx="3118675" cy="1738898"/>
          </a:xfrm>
          <a:prstGeom prst="rect">
            <a:avLst/>
          </a:prstGeom>
        </p:spPr>
      </p:pic>
      <p:pic>
        <p:nvPicPr>
          <p:cNvPr id="17" name="Picture 16">
            <a:extLst>
              <a:ext uri="{FF2B5EF4-FFF2-40B4-BE49-F238E27FC236}">
                <a16:creationId xmlns:a16="http://schemas.microsoft.com/office/drawing/2014/main" id="{64C10B8C-DF34-884B-BFDE-A41D5037A4E7}"/>
              </a:ext>
            </a:extLst>
          </p:cNvPr>
          <p:cNvPicPr>
            <a:picLocks noChangeAspect="1"/>
          </p:cNvPicPr>
          <p:nvPr/>
        </p:nvPicPr>
        <p:blipFill>
          <a:blip r:embed="rId8"/>
          <a:stretch>
            <a:fillRect/>
          </a:stretch>
        </p:blipFill>
        <p:spPr>
          <a:xfrm>
            <a:off x="3228996" y="1033422"/>
            <a:ext cx="2059416" cy="1738899"/>
          </a:xfrm>
          <a:prstGeom prst="rect">
            <a:avLst/>
          </a:prstGeom>
        </p:spPr>
      </p:pic>
      <p:pic>
        <p:nvPicPr>
          <p:cNvPr id="21" name="Picture 20">
            <a:extLst>
              <a:ext uri="{FF2B5EF4-FFF2-40B4-BE49-F238E27FC236}">
                <a16:creationId xmlns:a16="http://schemas.microsoft.com/office/drawing/2014/main" id="{73AC2E67-2D56-4AF2-79F7-0C52285D3C5E}"/>
              </a:ext>
            </a:extLst>
          </p:cNvPr>
          <p:cNvPicPr>
            <a:picLocks noChangeAspect="1"/>
          </p:cNvPicPr>
          <p:nvPr/>
        </p:nvPicPr>
        <p:blipFill>
          <a:blip r:embed="rId9"/>
          <a:stretch>
            <a:fillRect/>
          </a:stretch>
        </p:blipFill>
        <p:spPr>
          <a:xfrm>
            <a:off x="5582316" y="3531869"/>
            <a:ext cx="3855359" cy="1660072"/>
          </a:xfrm>
          <a:prstGeom prst="rect">
            <a:avLst/>
          </a:prstGeom>
        </p:spPr>
      </p:pic>
      <p:pic>
        <p:nvPicPr>
          <p:cNvPr id="23" name="Picture 22">
            <a:extLst>
              <a:ext uri="{FF2B5EF4-FFF2-40B4-BE49-F238E27FC236}">
                <a16:creationId xmlns:a16="http://schemas.microsoft.com/office/drawing/2014/main" id="{D797AD07-905B-AEAA-5E3D-F93A7594A95A}"/>
              </a:ext>
            </a:extLst>
          </p:cNvPr>
          <p:cNvPicPr>
            <a:picLocks noChangeAspect="1"/>
          </p:cNvPicPr>
          <p:nvPr/>
        </p:nvPicPr>
        <p:blipFill>
          <a:blip r:embed="rId10"/>
          <a:stretch>
            <a:fillRect/>
          </a:stretch>
        </p:blipFill>
        <p:spPr>
          <a:xfrm>
            <a:off x="8105092" y="4577607"/>
            <a:ext cx="3855359" cy="1533803"/>
          </a:xfrm>
          <a:prstGeom prst="rect">
            <a:avLst/>
          </a:prstGeom>
        </p:spPr>
      </p:pic>
      <p:pic>
        <p:nvPicPr>
          <p:cNvPr id="24" name="Picture 23">
            <a:extLst>
              <a:ext uri="{FF2B5EF4-FFF2-40B4-BE49-F238E27FC236}">
                <a16:creationId xmlns:a16="http://schemas.microsoft.com/office/drawing/2014/main" id="{E9479F39-71C7-3D67-18C7-C050B3ADD08F}"/>
              </a:ext>
            </a:extLst>
          </p:cNvPr>
          <p:cNvPicPr>
            <a:picLocks noChangeAspect="1"/>
          </p:cNvPicPr>
          <p:nvPr/>
        </p:nvPicPr>
        <p:blipFill>
          <a:blip r:embed="rId11"/>
          <a:stretch>
            <a:fillRect/>
          </a:stretch>
        </p:blipFill>
        <p:spPr>
          <a:xfrm>
            <a:off x="4386660" y="5344508"/>
            <a:ext cx="1778091" cy="1124008"/>
          </a:xfrm>
          <a:prstGeom prst="rect">
            <a:avLst/>
          </a:prstGeom>
        </p:spPr>
      </p:pic>
      <p:pic>
        <p:nvPicPr>
          <p:cNvPr id="26" name="Picture 25">
            <a:extLst>
              <a:ext uri="{FF2B5EF4-FFF2-40B4-BE49-F238E27FC236}">
                <a16:creationId xmlns:a16="http://schemas.microsoft.com/office/drawing/2014/main" id="{4A551D0B-79B6-9470-738F-2C37AB6E6A3D}"/>
              </a:ext>
            </a:extLst>
          </p:cNvPr>
          <p:cNvPicPr>
            <a:picLocks noChangeAspect="1"/>
          </p:cNvPicPr>
          <p:nvPr/>
        </p:nvPicPr>
        <p:blipFill>
          <a:blip r:embed="rId12"/>
          <a:stretch>
            <a:fillRect/>
          </a:stretch>
        </p:blipFill>
        <p:spPr>
          <a:xfrm>
            <a:off x="371780" y="5219282"/>
            <a:ext cx="3041704" cy="1210590"/>
          </a:xfrm>
          <a:prstGeom prst="rect">
            <a:avLst/>
          </a:prstGeom>
        </p:spPr>
      </p:pic>
    </p:spTree>
    <p:extLst>
      <p:ext uri="{BB962C8B-B14F-4D97-AF65-F5344CB8AC3E}">
        <p14:creationId xmlns:p14="http://schemas.microsoft.com/office/powerpoint/2010/main" val="2242582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7A41CD5BF3941BF5285BBDA01E5FF" ma:contentTypeVersion="14" ma:contentTypeDescription="Create a new document." ma:contentTypeScope="" ma:versionID="62c42a0d9ae472dad6fd973887ab6911">
  <xsd:schema xmlns:xsd="http://www.w3.org/2001/XMLSchema" xmlns:xs="http://www.w3.org/2001/XMLSchema" xmlns:p="http://schemas.microsoft.com/office/2006/metadata/properties" xmlns:ns2="3f62ac39-3e8f-4c56-8e1b-bafe29de1438" xmlns:ns3="ac3fc4de-090d-431f-af22-59a1de8c6d62" targetNamespace="http://schemas.microsoft.com/office/2006/metadata/properties" ma:root="true" ma:fieldsID="750fed29a6847da8f67ff863f1d3c446" ns2:_="" ns3:_="">
    <xsd:import namespace="3f62ac39-3e8f-4c56-8e1b-bafe29de1438"/>
    <xsd:import namespace="ac3fc4de-090d-431f-af22-59a1de8c6d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2ac39-3e8f-4c56-8e1b-bafe29de1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c646e7-1ca0-4c93-8f68-1daae343595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3fc4de-090d-431f-af22-59a1de8c6d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265b8eb-7f42-40bc-9c04-e169f5e2607a}" ma:internalName="TaxCatchAll" ma:showField="CatchAllData" ma:web="ac3fc4de-090d-431f-af22-59a1de8c6d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3fc4de-090d-431f-af22-59a1de8c6d62" xsi:nil="true"/>
    <lcf76f155ced4ddcb4097134ff3c332f xmlns="3f62ac39-3e8f-4c56-8e1b-bafe29de14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35B80D-F885-4C40-B18C-C9EB81E9422E}"/>
</file>

<file path=customXml/itemProps2.xml><?xml version="1.0" encoding="utf-8"?>
<ds:datastoreItem xmlns:ds="http://schemas.openxmlformats.org/officeDocument/2006/customXml" ds:itemID="{7CDEF1BF-7A33-4239-8B7F-D055D7CAD287}">
  <ds:schemaRefs>
    <ds:schemaRef ds:uri="http://schemas.microsoft.com/sharepoint/v3/contenttype/forms"/>
  </ds:schemaRefs>
</ds:datastoreItem>
</file>

<file path=customXml/itemProps3.xml><?xml version="1.0" encoding="utf-8"?>
<ds:datastoreItem xmlns:ds="http://schemas.openxmlformats.org/officeDocument/2006/customXml" ds:itemID="{3A138280-86F0-4365-B21A-4838E705B5C0}">
  <ds:schemaRefs>
    <ds:schemaRef ds:uri="http://schemas.microsoft.com/office/2006/metadata/properties"/>
    <ds:schemaRef ds:uri="723f2be7-04ab-48db-bf99-cf491dffd70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97374</TotalTime>
  <Words>479</Words>
  <Application>Microsoft Office PowerPoint</Application>
  <PresentationFormat>Widescreen</PresentationFormat>
  <Paragraphs>48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Twinkl</vt:lpstr>
      <vt:lpstr>Twinkle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Watts</dc:creator>
  <cp:lastModifiedBy>Paula Chattin</cp:lastModifiedBy>
  <cp:revision>87</cp:revision>
  <cp:lastPrinted>2022-09-20T11:06:43Z</cp:lastPrinted>
  <dcterms:created xsi:type="dcterms:W3CDTF">2021-04-18T19:16:43Z</dcterms:created>
  <dcterms:modified xsi:type="dcterms:W3CDTF">2024-03-26T19:48:13Z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0x0101003227A41CD5BF3941BF5285BBDA01E5FF</vt:lpwstr>
  </property>
</Properties>
</file>