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4BBEC-1FF8-45AD-8CA3-6423734AB8A7}" v="2" dt="2024-03-25T19:27:36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Rayner" userId="8254193c-ad6b-429f-b5aa-a58cd908d270" providerId="ADAL" clId="{5E24BBEC-1FF8-45AD-8CA3-6423734AB8A7}"/>
    <pc:docChg chg="custSel modSld">
      <pc:chgData name="Katie Rayner" userId="8254193c-ad6b-429f-b5aa-a58cd908d270" providerId="ADAL" clId="{5E24BBEC-1FF8-45AD-8CA3-6423734AB8A7}" dt="2024-03-25T19:44:34.341" v="796" actId="1076"/>
      <pc:docMkLst>
        <pc:docMk/>
      </pc:docMkLst>
      <pc:sldChg chg="modSp mod">
        <pc:chgData name="Katie Rayner" userId="8254193c-ad6b-429f-b5aa-a58cd908d270" providerId="ADAL" clId="{5E24BBEC-1FF8-45AD-8CA3-6423734AB8A7}" dt="2024-03-25T19:41:07.814" v="784" actId="403"/>
        <pc:sldMkLst>
          <pc:docMk/>
          <pc:sldMk cId="3538820008" sldId="256"/>
        </pc:sldMkLst>
        <pc:graphicFrameChg chg="mod modGraphic">
          <ac:chgData name="Katie Rayner" userId="8254193c-ad6b-429f-b5aa-a58cd908d270" providerId="ADAL" clId="{5E24BBEC-1FF8-45AD-8CA3-6423734AB8A7}" dt="2024-03-25T19:41:07.814" v="784" actId="403"/>
          <ac:graphicFrameMkLst>
            <pc:docMk/>
            <pc:sldMk cId="3538820008" sldId="256"/>
            <ac:graphicFrameMk id="2" creationId="{182ECD59-7793-4F1C-BB39-F9044B97A83C}"/>
          </ac:graphicFrameMkLst>
        </pc:graphicFrameChg>
      </pc:sldChg>
      <pc:sldChg chg="addSp modSp mod">
        <pc:chgData name="Katie Rayner" userId="8254193c-ad6b-429f-b5aa-a58cd908d270" providerId="ADAL" clId="{5E24BBEC-1FF8-45AD-8CA3-6423734AB8A7}" dt="2024-03-25T19:44:34.341" v="796" actId="1076"/>
        <pc:sldMkLst>
          <pc:docMk/>
          <pc:sldMk cId="1942008399" sldId="257"/>
        </pc:sldMkLst>
        <pc:picChg chg="mod">
          <ac:chgData name="Katie Rayner" userId="8254193c-ad6b-429f-b5aa-a58cd908d270" providerId="ADAL" clId="{5E24BBEC-1FF8-45AD-8CA3-6423734AB8A7}" dt="2024-03-25T19:43:40.281" v="793" actId="1076"/>
          <ac:picMkLst>
            <pc:docMk/>
            <pc:sldMk cId="1942008399" sldId="257"/>
            <ac:picMk id="7" creationId="{3F693171-E6CC-4476-9324-C86967B680C5}"/>
          </ac:picMkLst>
        </pc:picChg>
        <pc:picChg chg="add mod">
          <ac:chgData name="Katie Rayner" userId="8254193c-ad6b-429f-b5aa-a58cd908d270" providerId="ADAL" clId="{5E24BBEC-1FF8-45AD-8CA3-6423734AB8A7}" dt="2024-03-25T19:43:01.440" v="787" actId="14100"/>
          <ac:picMkLst>
            <pc:docMk/>
            <pc:sldMk cId="1942008399" sldId="257"/>
            <ac:picMk id="8" creationId="{300F06DD-0736-6C08-480C-5CB900331EE6}"/>
          </ac:picMkLst>
        </pc:picChg>
        <pc:picChg chg="add mod">
          <ac:chgData name="Katie Rayner" userId="8254193c-ad6b-429f-b5aa-a58cd908d270" providerId="ADAL" clId="{5E24BBEC-1FF8-45AD-8CA3-6423734AB8A7}" dt="2024-03-25T19:43:45.031" v="794" actId="1076"/>
          <ac:picMkLst>
            <pc:docMk/>
            <pc:sldMk cId="1942008399" sldId="257"/>
            <ac:picMk id="11" creationId="{A56E3A0E-A256-A740-A7C5-90B58697D04D}"/>
          </ac:picMkLst>
        </pc:picChg>
        <pc:picChg chg="add mod">
          <ac:chgData name="Katie Rayner" userId="8254193c-ad6b-429f-b5aa-a58cd908d270" providerId="ADAL" clId="{5E24BBEC-1FF8-45AD-8CA3-6423734AB8A7}" dt="2024-03-25T19:44:34.341" v="796" actId="1076"/>
          <ac:picMkLst>
            <pc:docMk/>
            <pc:sldMk cId="1942008399" sldId="257"/>
            <ac:picMk id="14" creationId="{B6311CAF-272B-05EA-AD16-C2194ABF9F8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7003-307B-4C32-BAE5-1EB95970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A9B22-B75B-4461-B5B3-CEB9CC0F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BFF7-6832-4FD8-AB18-CB1AAD5C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CDC5-4B7E-467F-88A4-8B4E3508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936E-B1D8-4E5B-A29B-A9EE2AE2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6CE-F738-4E82-A706-2C93912F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0B8A4-4830-4E76-B1C7-18ABD487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4F9B-0621-47C6-B272-FAF5FFC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03C2-18B6-4AEE-A8EA-00D21AD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BF4E-C161-41CF-B9E6-EF4A476B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D5773-05D6-4744-9230-E8D2275DE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C0561-A808-4E8C-9DFC-B9530009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6DC7-3065-45A2-A492-D480BDE6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76AC-7D67-46A0-9A89-D575F3F0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5D95-6F2F-43C6-B793-5D943C06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F47-A2D6-40B2-BFB4-8822EBE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F2B0-3304-4341-BD60-4176EFFA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DE7F-657D-42CD-B27C-B5E2AEF5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C2CB-E92D-4ECA-9F5B-A36562E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00D8-6C54-498E-8673-41342FF5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6D51-4AF0-4960-A0BB-3E507DE0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B0E7-6CE4-45C3-9B23-398E568F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9071-637A-4E6F-9634-2CB32075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1A18-772A-45B3-8775-BFB8C17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615F-EC98-4093-9145-F1789B82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58D4-63C2-4D27-9032-37D3DF48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D837-6CB0-48A1-936D-E16B7D27C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5F109-3E3B-4DF4-B2A3-E448325C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42ED-798D-4C6D-B68D-BF884EDA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331D-832F-4711-A24C-E84EA198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454F-C2B9-4868-93E1-2B77A686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3364-95A0-41EC-8D50-7B86BC3A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996D-77AF-407D-8283-F661F2A2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D783A-D842-4F66-AB6A-E0DBCD00E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31B32-EFC6-44AD-9919-63B1EDE4C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775B7-314F-4C18-83AA-D9B50536F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37A90-BD44-4120-A5E9-F9C8C513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61FB-FE6A-452A-9053-46DA7736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C9191-4406-459A-BE5D-466C923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08F3-5A6F-4ABA-9EFA-1B288C27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FE6F-FB8D-40D9-AC27-1C5620B7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25952-8C1A-4DF9-8DE3-A7CEA7D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12EDC-5F22-406D-811A-2119C8BB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B1CA9-1490-418A-A342-E0BC603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881E7-D749-4A42-AB3B-78BCAD8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51B9-B9EB-434F-8081-139EF27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14FF-645B-4AB6-841A-268FAB9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A040-6482-4776-8AF0-B131D9F5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FA1BF-C979-418D-8491-5D466D7F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01855-70DC-4D1C-80F9-AB0794B0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9D48-BADF-47C9-8679-DD70FBBC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64F1-EA47-499B-A112-EF3677F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B458-FED6-4B94-B6B8-73DC97BA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DAD5A-0F6D-4CCD-9BFC-19630E452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55002-A12E-454B-8256-5A5D9566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FC31-CD3B-493A-AC9A-E15BDF98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6D77-FDF8-4CEA-8C45-EC10F090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B901-AC26-4325-A541-DD4013C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4B1D-E896-4056-8177-D2C3B872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4B92-9B56-4948-8940-AF51DD9E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99A3-658F-45B3-991A-D2F334E1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7E38-15C0-4880-BC5F-6480DC51AEE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4ADFF-207E-4590-9AE3-7C272741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F0E5-1A73-4076-AEEB-5F3350578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885845" y="66338"/>
            <a:ext cx="1082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Twinkl" pitchFamily="2" charset="0"/>
              </a:rPr>
              <a:t>Year 6 Kwik Cricket Knowledge Organiser                       Golden Thread: Freedom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93639-854F-4511-A016-167BE6576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596640"/>
              </p:ext>
            </p:extLst>
          </p:nvPr>
        </p:nvGraphicFramePr>
        <p:xfrm>
          <a:off x="278886" y="448896"/>
          <a:ext cx="10985462" cy="6345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31">
                  <a:extLst>
                    <a:ext uri="{9D8B030D-6E8A-4147-A177-3AD203B41FA5}">
                      <a16:colId xmlns:a16="http://schemas.microsoft.com/office/drawing/2014/main" val="4213787820"/>
                    </a:ext>
                  </a:extLst>
                </a:gridCol>
                <a:gridCol w="5492731">
                  <a:extLst>
                    <a:ext uri="{9D8B030D-6E8A-4147-A177-3AD203B41FA5}">
                      <a16:colId xmlns:a16="http://schemas.microsoft.com/office/drawing/2014/main" val="1493797548"/>
                    </a:ext>
                  </a:extLst>
                </a:gridCol>
              </a:tblGrid>
              <a:tr h="34772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Twinkl" pitchFamily="2" charset="0"/>
                        </a:rPr>
                        <a:t>Objectives and Sticky Knowledge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612337"/>
                  </a:ext>
                </a:extLst>
              </a:tr>
              <a:tr h="912356">
                <a:tc gridSpan="2">
                  <a:txBody>
                    <a:bodyPr/>
                    <a:lstStyle/>
                    <a:p>
                      <a:pPr fontAlgn="base"/>
                      <a:r>
                        <a:rPr lang="en-GB" sz="1600" b="1" u="sng" dirty="0">
                          <a:solidFill>
                            <a:srgbClr val="FF0000"/>
                          </a:solidFill>
                          <a:latin typeface="Twinkl" pitchFamily="2" charset="0"/>
                        </a:rPr>
                        <a:t>Prior Knowledge Recap: </a:t>
                      </a:r>
                      <a:r>
                        <a:rPr lang="en-GB" sz="1400" b="1" i="0" u="sng" kern="1200" dirty="0">
                          <a:solidFill>
                            <a:srgbClr val="FF000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 </a:t>
                      </a:r>
                      <a:endParaRPr lang="en-GB" sz="1800" b="1" i="0" u="sng" kern="1200" dirty="0">
                        <a:solidFill>
                          <a:srgbClr val="FF0000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It is important to throw and catch accurately with one hand- specifically using underarm and overarm throw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You need to vary tactics and adapt skills depending on what is happening in a game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Choose </a:t>
                      </a:r>
                      <a:r>
                        <a:rPr lang="en-GB" sz="140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adapt your </a:t>
                      </a:r>
                      <a:r>
                        <a:rPr lang="en-GB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techniques to keep possession and give their team a chance to shoot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267331"/>
                  </a:ext>
                </a:extLst>
              </a:tr>
              <a:tr h="3789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rgbClr val="FF0000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Objectives and Sticky Knowledge: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700002"/>
                  </a:ext>
                </a:extLst>
              </a:tr>
              <a:tr h="121517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400" b="1" u="none" dirty="0">
                          <a:solidFill>
                            <a:srgbClr val="FF0000"/>
                          </a:solidFill>
                          <a:latin typeface="Twinkl" pitchFamily="2" charset="0"/>
                        </a:rPr>
                        <a:t>Links with Golden Thread: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dirty="0">
                          <a:solidFill>
                            <a:srgbClr val="FF0000"/>
                          </a:solidFill>
                          <a:latin typeface="Twinkl" pitchFamily="2" charset="0"/>
                        </a:rPr>
                        <a:t>Links with CST and CKA Values Crown: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9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567D50-9652-41DC-B099-943E6FC16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2ECD59-7793-4F1C-BB39-F9044B97A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914048"/>
              </p:ext>
            </p:extLst>
          </p:nvPr>
        </p:nvGraphicFramePr>
        <p:xfrm>
          <a:off x="437028" y="2081535"/>
          <a:ext cx="10190332" cy="34069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03372">
                  <a:extLst>
                    <a:ext uri="{9D8B030D-6E8A-4147-A177-3AD203B41FA5}">
                      <a16:colId xmlns:a16="http://schemas.microsoft.com/office/drawing/2014/main" val="2614171128"/>
                    </a:ext>
                  </a:extLst>
                </a:gridCol>
                <a:gridCol w="4886960">
                  <a:extLst>
                    <a:ext uri="{9D8B030D-6E8A-4147-A177-3AD203B41FA5}">
                      <a16:colId xmlns:a16="http://schemas.microsoft.com/office/drawing/2014/main" val="3311394127"/>
                    </a:ext>
                  </a:extLst>
                </a:gridCol>
              </a:tblGrid>
              <a:tr h="12476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Pick up on something a partner does well and also on something that can be improved – focus on catching skills. </a:t>
                      </a:r>
                    </a:p>
                    <a:p>
                      <a:pPr algn="just"/>
                      <a:endParaRPr lang="en-GB" sz="2000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 why own performance was better or not as good as their last. </a:t>
                      </a:r>
                    </a:p>
                    <a:p>
                      <a:pPr algn="just"/>
                      <a:endParaRPr lang="en-GB" sz="2000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358517"/>
                  </a:ext>
                </a:extLst>
              </a:tr>
              <a:tr h="2096287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Watch the ball and get into the best position to receive the catch.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With palms facing upwards, cup your hands so your little fingers are touching and your fingers are spread out.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Keep your hands at eye level and your elbows bent.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As the ball makes contact, close your hands around it. 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en-GB" sz="1200" kern="1200" dirty="0">
                        <a:solidFill>
                          <a:srgbClr val="FF0000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Be able to identify the features of the WAGOLL for each skill.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Evaluate your own personal performance against each skill.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Be able to listen to feedback on how to improve performance.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823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BB24214-3FAA-4C70-8B2C-08FEB77A2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539" y="448896"/>
            <a:ext cx="1016853" cy="102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155725" y="5694"/>
            <a:ext cx="706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winkl" pitchFamily="2" charset="0"/>
              </a:rPr>
              <a:t>Year 6 Kwik Cricket Knowledge Organiser</a:t>
            </a:r>
            <a:endParaRPr lang="en-GB" sz="2400" b="1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0B72FE-23AA-4307-A3D2-B138A7C25242}"/>
              </a:ext>
            </a:extLst>
          </p:cNvPr>
          <p:cNvSpPr/>
          <p:nvPr/>
        </p:nvSpPr>
        <p:spPr>
          <a:xfrm>
            <a:off x="223635" y="467359"/>
            <a:ext cx="69275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latin typeface="Twinkl" pitchFamily="2" charset="0"/>
              </a:rPr>
              <a:t>Key Vocabulary </a:t>
            </a: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A36369-0C1D-4375-B6F0-995831F8F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538082"/>
              </p:ext>
            </p:extLst>
          </p:nvPr>
        </p:nvGraphicFramePr>
        <p:xfrm>
          <a:off x="12862673" y="5441081"/>
          <a:ext cx="41656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7672117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61978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69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kern="1200" dirty="0">
                        <a:solidFill>
                          <a:schemeClr val="dk1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965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336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85122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8FA426B-9FE6-46D7-B983-6F36277E0BA0}"/>
              </a:ext>
            </a:extLst>
          </p:cNvPr>
          <p:cNvSpPr/>
          <p:nvPr/>
        </p:nvSpPr>
        <p:spPr>
          <a:xfrm>
            <a:off x="223633" y="5322326"/>
            <a:ext cx="1174473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 u="sng" dirty="0">
                <a:solidFill>
                  <a:srgbClr val="FF0000"/>
                </a:solidFill>
                <a:latin typeface="Twinkl" pitchFamily="2" charset="0"/>
              </a:rPr>
              <a:t>Sky Objectives: </a:t>
            </a:r>
            <a:r>
              <a:rPr lang="en-GB" sz="2000" b="1" u="sng" dirty="0">
                <a:solidFill>
                  <a:srgbClr val="FF0000"/>
                </a:solidFill>
                <a:latin typeface="Twinkl" pitchFamily="2" charset="0"/>
              </a:rPr>
              <a:t> </a:t>
            </a:r>
            <a:endParaRPr lang="en-GB" sz="2800" b="1" u="sng" dirty="0">
              <a:solidFill>
                <a:srgbClr val="FF0000"/>
              </a:solidFill>
              <a:latin typeface="Twinkl" pitchFamily="2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Twinkl" pitchFamily="2" charset="0"/>
              </a:rPr>
              <a:t>1. Can identify the correct technique for a sporting movement.</a:t>
            </a:r>
          </a:p>
          <a:p>
            <a:r>
              <a:rPr lang="en-GB" dirty="0">
                <a:solidFill>
                  <a:srgbClr val="FF0000"/>
                </a:solidFill>
                <a:latin typeface="Twinkl" pitchFamily="2" charset="0"/>
              </a:rPr>
              <a:t>2.Can congratulate the opposing team when defeated in an activity. </a:t>
            </a:r>
          </a:p>
          <a:p>
            <a:r>
              <a:rPr lang="en-GB" dirty="0">
                <a:solidFill>
                  <a:srgbClr val="FF0000"/>
                </a:solidFill>
                <a:latin typeface="Twinkl" pitchFamily="2" charset="0"/>
              </a:rPr>
              <a:t>3.Can describe what happens to our heart rate when exercising and how this effects our pulse.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693171-E6CC-4476-9324-C86967B6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514" y="5590191"/>
            <a:ext cx="1016853" cy="1024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F06DD-0736-6C08-480C-5CB900331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0" y="467358"/>
            <a:ext cx="4238530" cy="37185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6E3A0E-A256-A740-A7C5-90B58697D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165" y="585257"/>
            <a:ext cx="7779801" cy="31418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311CAF-272B-05EA-AD16-C2194ABF9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726" y="3701239"/>
            <a:ext cx="5493032" cy="20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7A41CD5BF3941BF5285BBDA01E5FF" ma:contentTypeVersion="14" ma:contentTypeDescription="Create a new document." ma:contentTypeScope="" ma:versionID="62c42a0d9ae472dad6fd973887ab6911">
  <xsd:schema xmlns:xsd="http://www.w3.org/2001/XMLSchema" xmlns:xs="http://www.w3.org/2001/XMLSchema" xmlns:p="http://schemas.microsoft.com/office/2006/metadata/properties" xmlns:ns2="3f62ac39-3e8f-4c56-8e1b-bafe29de1438" xmlns:ns3="ac3fc4de-090d-431f-af22-59a1de8c6d62" targetNamespace="http://schemas.microsoft.com/office/2006/metadata/properties" ma:root="true" ma:fieldsID="750fed29a6847da8f67ff863f1d3c446" ns2:_="" ns3:_="">
    <xsd:import namespace="3f62ac39-3e8f-4c56-8e1b-bafe29de1438"/>
    <xsd:import namespace="ac3fc4de-090d-431f-af22-59a1de8c6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2ac39-3e8f-4c56-8e1b-bafe29de1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c4de-090d-431f-af22-59a1de8c6d6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65b8eb-7f42-40bc-9c04-e169f5e2607a}" ma:internalName="TaxCatchAll" ma:showField="CatchAllData" ma:web="ac3fc4de-090d-431f-af22-59a1de8c6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fc4de-090d-431f-af22-59a1de8c6d62" xsi:nil="true"/>
    <lcf76f155ced4ddcb4097134ff3c332f xmlns="3f62ac39-3e8f-4c56-8e1b-bafe29de14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2DA3F7-0B9A-4CCC-9BCC-CDB0D82A3D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DB17D1-EB96-4044-AE73-364469A4B2AB}"/>
</file>

<file path=customXml/itemProps3.xml><?xml version="1.0" encoding="utf-8"?>
<ds:datastoreItem xmlns:ds="http://schemas.openxmlformats.org/officeDocument/2006/customXml" ds:itemID="{9E00BD40-AF38-4683-A4FF-885A3E5F29C2}">
  <ds:schemaRefs>
    <ds:schemaRef ds:uri="http://purl.org/dc/elements/1.1/"/>
    <ds:schemaRef ds:uri="ac3fc4de-090d-431f-af22-59a1de8c6d62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3f62ac39-3e8f-4c56-8e1b-bafe29de1438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95897</TotalTime>
  <Words>272</Words>
  <Application>Microsoft Office PowerPoint</Application>
  <PresentationFormat>Widescreen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Berlin Sans FB</vt:lpstr>
      <vt:lpstr>Calibri</vt:lpstr>
      <vt:lpstr>Calibri Light</vt:lpstr>
      <vt:lpstr>Twinkl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Watts</dc:creator>
  <cp:lastModifiedBy>Katie Rayner</cp:lastModifiedBy>
  <cp:revision>63</cp:revision>
  <cp:lastPrinted>2022-09-20T11:06:43Z</cp:lastPrinted>
  <dcterms:created xsi:type="dcterms:W3CDTF">2021-04-18T19:16:43Z</dcterms:created>
  <dcterms:modified xsi:type="dcterms:W3CDTF">2024-03-25T19:44:38Z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0x0101003227A41CD5BF3941BF5285BBDA01E5FF</vt:lpwstr>
  </property>
</Properties>
</file>