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7003-307B-4C32-BAE5-1EB95970D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A9B22-B75B-4461-B5B3-CEB9CC0F0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EBFF7-6832-4FD8-AB18-CB1AAD5C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2CDC5-4B7E-467F-88A4-8B4E3508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936E-B1D8-4E5B-A29B-A9EE2AE2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7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06CE-F738-4E82-A706-2C93912F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0B8A4-4830-4E76-B1C7-18ABD4878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4F9B-0621-47C6-B272-FAF5FFC6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03C2-18B6-4AEE-A8EA-00D21AD1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CBF4E-C161-41CF-B9E6-EF4A476B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D5773-05D6-4744-9230-E8D2275DE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C0561-A808-4E8C-9DFC-B9530009B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46DC7-3065-45A2-A492-D480BDE6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76AC-7D67-46A0-9A89-D575F3F0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55D95-6F2F-43C6-B793-5D943C06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F47-A2D6-40B2-BFB4-8822EBE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FF2B0-3304-4341-BD60-4176EFFAA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6DE7F-657D-42CD-B27C-B5E2AEF5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1C2CB-E92D-4ECA-9F5B-A36562E6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900D8-6C54-498E-8673-41342FF5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6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6D51-4AF0-4960-A0BB-3E507DE0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FB0E7-6CE4-45C3-9B23-398E568F0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F9071-637A-4E6F-9634-2CB32075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F1A18-772A-45B3-8775-BFB8C17B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A615F-EC98-4093-9145-F1789B82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4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58D4-63C2-4D27-9032-37D3DF48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4D837-6CB0-48A1-936D-E16B7D27C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5F109-3E3B-4DF4-B2A3-E448325C2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842ED-798D-4C6D-B68D-BF884EDA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6331D-832F-4711-A24C-E84EA198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3454F-C2B9-4868-93E1-2B77A686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5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3364-95A0-41EC-8D50-7B86BC3A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7996D-77AF-407D-8283-F661F2A2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D783A-D842-4F66-AB6A-E0DBCD00E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31B32-EFC6-44AD-9919-63B1EDE4C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775B7-314F-4C18-83AA-D9B50536F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37A90-BD44-4120-A5E9-F9C8C513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661FB-FE6A-452A-9053-46DA7736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C9191-4406-459A-BE5D-466C923A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08F3-5A6F-4ABA-9EFA-1B288C27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1FE6F-FB8D-40D9-AC27-1C5620B7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25952-8C1A-4DF9-8DE3-A7CEA7D2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12EDC-5F22-406D-811A-2119C8BB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9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B1CA9-1490-418A-A342-E0BC603B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881E7-D749-4A42-AB3B-78BCAD82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51B9-B9EB-434F-8081-139EF273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1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14FF-645B-4AB6-841A-268FAB94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4A040-6482-4776-8AF0-B131D9F5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FA1BF-C979-418D-8491-5D466D7FA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01855-70DC-4D1C-80F9-AB0794B0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39D48-BADF-47C9-8679-DD70FBBC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B64F1-EA47-499B-A112-EF3677F7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B458-FED6-4B94-B6B8-73DC97BA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6DAD5A-0F6D-4CCD-9BFC-19630E452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55002-A12E-454B-8256-5A5D95662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0FC31-CD3B-493A-AC9A-E15BDF98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26D77-FDF8-4CEA-8C45-EC10F090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5B901-AC26-4325-A541-DD4013C0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5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94B1D-E896-4056-8177-D2C3B872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4B92-9B56-4948-8940-AF51DD9E5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99A3-658F-45B3-991A-D2F334E14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7E38-15C0-4880-BC5F-6480DC51AEE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4ADFF-207E-4590-9AE3-7C2727415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F0E5-1A73-4076-AEEB-5F3350578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140255" y="94059"/>
            <a:ext cx="1082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winkl" pitchFamily="2" charset="0"/>
              </a:rPr>
              <a:t>Year 6 French Pentecost 2 Knowledge Organiser                  Golden Thread: Freedom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793639-854F-4511-A016-167BE6576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70591"/>
              </p:ext>
            </p:extLst>
          </p:nvPr>
        </p:nvGraphicFramePr>
        <p:xfrm>
          <a:off x="140255" y="379830"/>
          <a:ext cx="10985462" cy="6282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31">
                  <a:extLst>
                    <a:ext uri="{9D8B030D-6E8A-4147-A177-3AD203B41FA5}">
                      <a16:colId xmlns:a16="http://schemas.microsoft.com/office/drawing/2014/main" val="4213787820"/>
                    </a:ext>
                  </a:extLst>
                </a:gridCol>
                <a:gridCol w="5492731">
                  <a:extLst>
                    <a:ext uri="{9D8B030D-6E8A-4147-A177-3AD203B41FA5}">
                      <a16:colId xmlns:a16="http://schemas.microsoft.com/office/drawing/2014/main" val="4252981017"/>
                    </a:ext>
                  </a:extLst>
                </a:gridCol>
              </a:tblGrid>
              <a:tr h="34772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Twinkl" pitchFamily="2" charset="0"/>
                        </a:rPr>
                        <a:t>Objectives and Sticky Knowledge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612337"/>
                  </a:ext>
                </a:extLst>
              </a:tr>
              <a:tr h="91235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Sky objectives: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1. Converse briefly without prompts (4 exchanges each)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2. Read and write several sentences from memory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3. Present information about an aspect of another country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267331"/>
                  </a:ext>
                </a:extLst>
              </a:tr>
              <a:tr h="378914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700002"/>
                  </a:ext>
                </a:extLst>
              </a:tr>
              <a:tr h="1215173">
                <a:tc>
                  <a:txBody>
                    <a:bodyPr/>
                    <a:lstStyle/>
                    <a:p>
                      <a:r>
                        <a:rPr lang="en-GB" sz="1600" b="1" u="sng" dirty="0">
                          <a:latin typeface="Twinkl" pitchFamily="2" charset="0"/>
                        </a:rPr>
                        <a:t>Sea: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400" u="none" dirty="0">
                          <a:latin typeface="Twinkl" pitchFamily="2" charset="0"/>
                        </a:rPr>
                        <a:t>Links with Golden Thread: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dirty="0">
                          <a:latin typeface="Twinkl" pitchFamily="2" charset="0"/>
                        </a:rPr>
                        <a:t>Links with CST and CKA Values Crown: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400" u="none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691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8567D50-9652-41DC-B099-943E6FC169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78" y="66338"/>
            <a:ext cx="789847" cy="870982"/>
          </a:xfrm>
          <a:prstGeom prst="rect">
            <a:avLst/>
          </a:prstGeom>
        </p:spPr>
      </p:pic>
      <p:pic>
        <p:nvPicPr>
          <p:cNvPr id="7" name="Picture 6" descr="french Icon 1355764">
            <a:extLst>
              <a:ext uri="{FF2B5EF4-FFF2-40B4-BE49-F238E27FC236}">
                <a16:creationId xmlns:a16="http://schemas.microsoft.com/office/drawing/2014/main" id="{E6C95345-6CCB-4C8C-965D-ECEEB0B5C64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765" y="332999"/>
            <a:ext cx="1337641" cy="137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D385EC-F5D6-C0A7-730F-9000EBD7A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55" y="1562890"/>
            <a:ext cx="9403138" cy="391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2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155725" y="5694"/>
            <a:ext cx="7063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winkl" pitchFamily="2" charset="0"/>
              </a:rPr>
              <a:t>Year 6 French Knowledge Organiser</a:t>
            </a:r>
            <a:endParaRPr lang="en-GB" sz="2400" b="1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6" name="Picture 5" descr="french Icon 1355764">
            <a:extLst>
              <a:ext uri="{FF2B5EF4-FFF2-40B4-BE49-F238E27FC236}">
                <a16:creationId xmlns:a16="http://schemas.microsoft.com/office/drawing/2014/main" id="{D04C95C1-FEFB-4DB5-D9ED-EA05BE144B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737" y="-92335"/>
            <a:ext cx="1337641" cy="137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1B7E0E-4A92-1910-492D-921C1CD6B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13" y="467359"/>
            <a:ext cx="8998721" cy="630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0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7A41CD5BF3941BF5285BBDA01E5FF" ma:contentTypeVersion="14" ma:contentTypeDescription="Create a new document." ma:contentTypeScope="" ma:versionID="62c42a0d9ae472dad6fd973887ab6911">
  <xsd:schema xmlns:xsd="http://www.w3.org/2001/XMLSchema" xmlns:xs="http://www.w3.org/2001/XMLSchema" xmlns:p="http://schemas.microsoft.com/office/2006/metadata/properties" xmlns:ns2="3f62ac39-3e8f-4c56-8e1b-bafe29de1438" xmlns:ns3="ac3fc4de-090d-431f-af22-59a1de8c6d62" targetNamespace="http://schemas.microsoft.com/office/2006/metadata/properties" ma:root="true" ma:fieldsID="750fed29a6847da8f67ff863f1d3c446" ns2:_="" ns3:_="">
    <xsd:import namespace="3f62ac39-3e8f-4c56-8e1b-bafe29de1438"/>
    <xsd:import namespace="ac3fc4de-090d-431f-af22-59a1de8c6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2ac39-3e8f-4c56-8e1b-bafe29de1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fc4de-090d-431f-af22-59a1de8c6d6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265b8eb-7f42-40bc-9c04-e169f5e2607a}" ma:internalName="TaxCatchAll" ma:showField="CatchAllData" ma:web="ac3fc4de-090d-431f-af22-59a1de8c6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3fc4de-090d-431f-af22-59a1de8c6d62" xsi:nil="true"/>
    <lcf76f155ced4ddcb4097134ff3c332f xmlns="3f62ac39-3e8f-4c56-8e1b-bafe29de143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A1CED2-FE32-4982-AD98-AEAFCC5E1461}"/>
</file>

<file path=customXml/itemProps2.xml><?xml version="1.0" encoding="utf-8"?>
<ds:datastoreItem xmlns:ds="http://schemas.openxmlformats.org/officeDocument/2006/customXml" ds:itemID="{3150DA7E-CE79-4A0E-8541-F23A3111DE3D}"/>
</file>

<file path=customXml/itemProps3.xml><?xml version="1.0" encoding="utf-8"?>
<ds:datastoreItem xmlns:ds="http://schemas.openxmlformats.org/officeDocument/2006/customXml" ds:itemID="{FCF4DDD9-6DAD-4FF9-94C5-2B6EA6E634C7}"/>
</file>

<file path=docProps/app.xml><?xml version="1.0" encoding="utf-8"?>
<Properties xmlns="http://schemas.openxmlformats.org/officeDocument/2006/extended-properties" xmlns:vt="http://schemas.openxmlformats.org/officeDocument/2006/docPropsVTypes">
  <TotalTime>96435</TotalTime>
  <Words>68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Berlin Sans FB</vt:lpstr>
      <vt:lpstr>Calibri</vt:lpstr>
      <vt:lpstr>Calibri Light</vt:lpstr>
      <vt:lpstr>Twinkl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Watts</dc:creator>
  <cp:lastModifiedBy>Katie Rayner</cp:lastModifiedBy>
  <cp:revision>72</cp:revision>
  <cp:lastPrinted>2022-09-20T11:06:43Z</cp:lastPrinted>
  <dcterms:created xsi:type="dcterms:W3CDTF">2021-04-18T19:16:43Z</dcterms:created>
  <dcterms:modified xsi:type="dcterms:W3CDTF">2024-03-25T19:49:35Z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0x0101003227A41CD5BF3941BF5285BBDA01E5FF</vt:lpwstr>
  </property>
</Properties>
</file>