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side" userId="2f87083c-00f6-4859-a19d-cad40b78d2a4" providerId="ADAL" clId="{10781E2C-AD94-4D56-AFDD-EA20FE225BC4}"/>
    <pc:docChg chg="custSel modSld">
      <pc:chgData name="Victoria Garside" userId="2f87083c-00f6-4859-a19d-cad40b78d2a4" providerId="ADAL" clId="{10781E2C-AD94-4D56-AFDD-EA20FE225BC4}" dt="2024-03-28T12:11:47.860" v="116" actId="1076"/>
      <pc:docMkLst>
        <pc:docMk/>
      </pc:docMkLst>
      <pc:sldChg chg="modSp">
        <pc:chgData name="Victoria Garside" userId="2f87083c-00f6-4859-a19d-cad40b78d2a4" providerId="ADAL" clId="{10781E2C-AD94-4D56-AFDD-EA20FE225BC4}" dt="2024-03-28T12:05:44.261" v="81" actId="1036"/>
        <pc:sldMkLst>
          <pc:docMk/>
          <pc:sldMk cId="3538820008" sldId="256"/>
        </pc:sldMkLst>
        <pc:spChg chg="mod">
          <ac:chgData name="Victoria Garside" userId="2f87083c-00f6-4859-a19d-cad40b78d2a4" providerId="ADAL" clId="{10781E2C-AD94-4D56-AFDD-EA20FE225BC4}" dt="2024-03-28T12:01:30.424" v="31" actId="20577"/>
          <ac:spMkLst>
            <pc:docMk/>
            <pc:sldMk cId="3538820008" sldId="256"/>
            <ac:spMk id="7" creationId="{F2D12512-31FA-4F62-9FEB-04AFB55D9671}"/>
          </ac:spMkLst>
        </pc:spChg>
        <pc:spChg chg="mod">
          <ac:chgData name="Victoria Garside" userId="2f87083c-00f6-4859-a19d-cad40b78d2a4" providerId="ADAL" clId="{10781E2C-AD94-4D56-AFDD-EA20FE225BC4}" dt="2024-03-28T12:01:42.937" v="35" actId="20577"/>
          <ac:spMkLst>
            <pc:docMk/>
            <pc:sldMk cId="3538820008" sldId="256"/>
            <ac:spMk id="16" creationId="{DAA3A935-304A-4BC1-8AD7-6CECBBB00FB2}"/>
          </ac:spMkLst>
        </pc:spChg>
        <pc:graphicFrameChg chg="mod modGraphic">
          <ac:chgData name="Victoria Garside" userId="2f87083c-00f6-4859-a19d-cad40b78d2a4" providerId="ADAL" clId="{10781E2C-AD94-4D56-AFDD-EA20FE225BC4}" dt="2024-03-28T12:05:44.261" v="81" actId="1036"/>
          <ac:graphicFrameMkLst>
            <pc:docMk/>
            <pc:sldMk cId="3538820008" sldId="256"/>
            <ac:graphicFrameMk id="2" creationId="{182ECD59-7793-4F1C-BB39-F9044B97A83C}"/>
          </ac:graphicFrameMkLst>
        </pc:graphicFrameChg>
        <pc:graphicFrameChg chg="mod">
          <ac:chgData name="Victoria Garside" userId="2f87083c-00f6-4859-a19d-cad40b78d2a4" providerId="ADAL" clId="{10781E2C-AD94-4D56-AFDD-EA20FE225BC4}" dt="2024-03-28T12:03:42.012" v="36"/>
          <ac:graphicFrameMkLst>
            <pc:docMk/>
            <pc:sldMk cId="3538820008" sldId="256"/>
            <ac:graphicFrameMk id="6" creationId="{41793639-854F-4511-A016-167BE6576E2C}"/>
          </ac:graphicFrameMkLst>
        </pc:graphicFrameChg>
      </pc:sldChg>
      <pc:sldChg chg="addSp delSp modSp">
        <pc:chgData name="Victoria Garside" userId="2f87083c-00f6-4859-a19d-cad40b78d2a4" providerId="ADAL" clId="{10781E2C-AD94-4D56-AFDD-EA20FE225BC4}" dt="2024-03-28T12:11:47.860" v="116" actId="1076"/>
        <pc:sldMkLst>
          <pc:docMk/>
          <pc:sldMk cId="1942008399" sldId="257"/>
        </pc:sldMkLst>
        <pc:spChg chg="mod">
          <ac:chgData name="Victoria Garside" userId="2f87083c-00f6-4859-a19d-cad40b78d2a4" providerId="ADAL" clId="{10781E2C-AD94-4D56-AFDD-EA20FE225BC4}" dt="2024-03-28T12:01:21.694" v="18" actId="20577"/>
          <ac:spMkLst>
            <pc:docMk/>
            <pc:sldMk cId="1942008399" sldId="257"/>
            <ac:spMk id="12" creationId="{ED107125-776F-48C5-B12D-065EB5A529C3}"/>
          </ac:spMkLst>
        </pc:spChg>
        <pc:picChg chg="del">
          <ac:chgData name="Victoria Garside" userId="2f87083c-00f6-4859-a19d-cad40b78d2a4" providerId="ADAL" clId="{10781E2C-AD94-4D56-AFDD-EA20FE225BC4}" dt="2024-03-28T12:01:06.243" v="0" actId="478"/>
          <ac:picMkLst>
            <pc:docMk/>
            <pc:sldMk cId="1942008399" sldId="257"/>
            <ac:picMk id="2" creationId="{79A5CF25-5E1D-44EE-9BC6-3980FAACDF22}"/>
          </ac:picMkLst>
        </pc:picChg>
        <pc:picChg chg="del">
          <ac:chgData name="Victoria Garside" userId="2f87083c-00f6-4859-a19d-cad40b78d2a4" providerId="ADAL" clId="{10781E2C-AD94-4D56-AFDD-EA20FE225BC4}" dt="2024-03-28T12:01:15.146" v="5" actId="478"/>
          <ac:picMkLst>
            <pc:docMk/>
            <pc:sldMk cId="1942008399" sldId="257"/>
            <ac:picMk id="3" creationId="{226A2EEB-55BF-4A61-8A60-1E1428208A9F}"/>
          </ac:picMkLst>
        </pc:picChg>
        <pc:picChg chg="add mod">
          <ac:chgData name="Victoria Garside" userId="2f87083c-00f6-4859-a19d-cad40b78d2a4" providerId="ADAL" clId="{10781E2C-AD94-4D56-AFDD-EA20FE225BC4}" dt="2024-03-28T12:06:56.777" v="83" actId="1076"/>
          <ac:picMkLst>
            <pc:docMk/>
            <pc:sldMk cId="1942008399" sldId="257"/>
            <ac:picMk id="4" creationId="{91497F3F-64C3-4146-B839-13F66D1C453B}"/>
          </ac:picMkLst>
        </pc:picChg>
        <pc:picChg chg="add mod">
          <ac:chgData name="Victoria Garside" userId="2f87083c-00f6-4859-a19d-cad40b78d2a4" providerId="ADAL" clId="{10781E2C-AD94-4D56-AFDD-EA20FE225BC4}" dt="2024-03-28T12:11:41.979" v="114" actId="1076"/>
          <ac:picMkLst>
            <pc:docMk/>
            <pc:sldMk cId="1942008399" sldId="257"/>
            <ac:picMk id="5" creationId="{758A5E3C-2964-469F-9768-3736C4E4FCFF}"/>
          </ac:picMkLst>
        </pc:picChg>
        <pc:picChg chg="add mod modCrop">
          <ac:chgData name="Victoria Garside" userId="2f87083c-00f6-4859-a19d-cad40b78d2a4" providerId="ADAL" clId="{10781E2C-AD94-4D56-AFDD-EA20FE225BC4}" dt="2024-03-28T12:11:37.485" v="113" actId="1076"/>
          <ac:picMkLst>
            <pc:docMk/>
            <pc:sldMk cId="1942008399" sldId="257"/>
            <ac:picMk id="6" creationId="{3B04DA1B-5144-4F6E-9949-B99D22462A67}"/>
          </ac:picMkLst>
        </pc:picChg>
        <pc:picChg chg="del">
          <ac:chgData name="Victoria Garside" userId="2f87083c-00f6-4859-a19d-cad40b78d2a4" providerId="ADAL" clId="{10781E2C-AD94-4D56-AFDD-EA20FE225BC4}" dt="2024-03-28T12:01:09.703" v="2" actId="478"/>
          <ac:picMkLst>
            <pc:docMk/>
            <pc:sldMk cId="1942008399" sldId="257"/>
            <ac:picMk id="7" creationId="{95BBD39D-AA06-4AC3-B7DA-93F6507A2533}"/>
          </ac:picMkLst>
        </pc:picChg>
        <pc:picChg chg="add mod">
          <ac:chgData name="Victoria Garside" userId="2f87083c-00f6-4859-a19d-cad40b78d2a4" providerId="ADAL" clId="{10781E2C-AD94-4D56-AFDD-EA20FE225BC4}" dt="2024-03-28T12:11:34.279" v="112" actId="1076"/>
          <ac:picMkLst>
            <pc:docMk/>
            <pc:sldMk cId="1942008399" sldId="257"/>
            <ac:picMk id="9" creationId="{F57C461B-13A9-4E52-BC2F-AE35C0E9DFD2}"/>
          </ac:picMkLst>
        </pc:picChg>
        <pc:picChg chg="del">
          <ac:chgData name="Victoria Garside" userId="2f87083c-00f6-4859-a19d-cad40b78d2a4" providerId="ADAL" clId="{10781E2C-AD94-4D56-AFDD-EA20FE225BC4}" dt="2024-03-28T12:01:07.899" v="1" actId="478"/>
          <ac:picMkLst>
            <pc:docMk/>
            <pc:sldMk cId="1942008399" sldId="257"/>
            <ac:picMk id="10" creationId="{255F83D7-F378-468F-A691-B3FA78EED02A}"/>
          </ac:picMkLst>
        </pc:picChg>
        <pc:picChg chg="add mod">
          <ac:chgData name="Victoria Garside" userId="2f87083c-00f6-4859-a19d-cad40b78d2a4" providerId="ADAL" clId="{10781E2C-AD94-4D56-AFDD-EA20FE225BC4}" dt="2024-03-28T12:09:46.369" v="97" actId="1076"/>
          <ac:picMkLst>
            <pc:docMk/>
            <pc:sldMk cId="1942008399" sldId="257"/>
            <ac:picMk id="11" creationId="{3C5F9D93-00C8-4A7B-BEA1-3E46E5D5D276}"/>
          </ac:picMkLst>
        </pc:picChg>
        <pc:picChg chg="add mod">
          <ac:chgData name="Victoria Garside" userId="2f87083c-00f6-4859-a19d-cad40b78d2a4" providerId="ADAL" clId="{10781E2C-AD94-4D56-AFDD-EA20FE225BC4}" dt="2024-03-28T12:11:47.860" v="116" actId="1076"/>
          <ac:picMkLst>
            <pc:docMk/>
            <pc:sldMk cId="1942008399" sldId="257"/>
            <ac:picMk id="13" creationId="{722FF9BE-30AA-4A21-8DCE-9A5E8AEFCF54}"/>
          </ac:picMkLst>
        </pc:picChg>
        <pc:picChg chg="add mod">
          <ac:chgData name="Victoria Garside" userId="2f87083c-00f6-4859-a19d-cad40b78d2a4" providerId="ADAL" clId="{10781E2C-AD94-4D56-AFDD-EA20FE225BC4}" dt="2024-03-28T12:11:30.788" v="111" actId="1076"/>
          <ac:picMkLst>
            <pc:docMk/>
            <pc:sldMk cId="1942008399" sldId="257"/>
            <ac:picMk id="14" creationId="{8ACCBB3C-C8BB-4B23-B783-B4EFA37B2DF8}"/>
          </ac:picMkLst>
        </pc:picChg>
        <pc:picChg chg="del">
          <ac:chgData name="Victoria Garside" userId="2f87083c-00f6-4859-a19d-cad40b78d2a4" providerId="ADAL" clId="{10781E2C-AD94-4D56-AFDD-EA20FE225BC4}" dt="2024-03-28T12:01:13.395" v="4" actId="478"/>
          <ac:picMkLst>
            <pc:docMk/>
            <pc:sldMk cId="1942008399" sldId="257"/>
            <ac:picMk id="15" creationId="{F59789E2-204C-4C3C-8D3A-82FBA0682FDD}"/>
          </ac:picMkLst>
        </pc:picChg>
        <pc:picChg chg="del">
          <ac:chgData name="Victoria Garside" userId="2f87083c-00f6-4859-a19d-cad40b78d2a4" providerId="ADAL" clId="{10781E2C-AD94-4D56-AFDD-EA20FE225BC4}" dt="2024-03-28T12:01:11.985" v="3" actId="478"/>
          <ac:picMkLst>
            <pc:docMk/>
            <pc:sldMk cId="1942008399" sldId="257"/>
            <ac:picMk id="16" creationId="{C9D77BA5-5389-464B-9D8E-DC8CBB64CBC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7003-307B-4C32-BAE5-1EB95970D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A9B22-B75B-4461-B5B3-CEB9CC0F0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EBFF7-6832-4FD8-AB18-CB1AAD5C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2CDC5-4B7E-467F-88A4-8B4E3508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7936E-B1D8-4E5B-A29B-A9EE2AE22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1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406CE-F738-4E82-A706-2C93912F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0B8A4-4830-4E76-B1C7-18ABD4878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B4F9B-0621-47C6-B272-FAF5FFC6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E03C2-18B6-4AEE-A8EA-00D21AD1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CBF4E-C161-41CF-B9E6-EF4A476B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0D5773-05D6-4744-9230-E8D2275DE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C0561-A808-4E8C-9DFC-B9530009B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46DC7-3065-45A2-A492-D480BDE6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76AC-7D67-46A0-9A89-D575F3F0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55D95-6F2F-43C6-B793-5D943C06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F47-A2D6-40B2-BFB4-8822EBE1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F2B0-3304-4341-BD60-4176EFFAA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DE7F-657D-42CD-B27C-B5E2AEF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1C2CB-E92D-4ECA-9F5B-A36562E6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900D8-6C54-498E-8673-41342FF5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6D51-4AF0-4960-A0BB-3E507DE0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FB0E7-6CE4-45C3-9B23-398E568F0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F9071-637A-4E6F-9634-2CB32075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1A18-772A-45B3-8775-BFB8C17B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A615F-EC98-4093-9145-F1789B82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4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58D4-63C2-4D27-9032-37D3DF48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D837-6CB0-48A1-936D-E16B7D27C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5F109-3E3B-4DF4-B2A3-E448325C2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842ED-798D-4C6D-B68D-BF884EDA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331D-832F-4711-A24C-E84EA198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3454F-C2B9-4868-93E1-2B77A686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5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3364-95A0-41EC-8D50-7B86BC3A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7996D-77AF-407D-8283-F661F2A2D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D783A-D842-4F66-AB6A-E0DBCD00E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31B32-EFC6-44AD-9919-63B1EDE4C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775B7-314F-4C18-83AA-D9B50536F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37A90-BD44-4120-A5E9-F9C8C513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661FB-FE6A-452A-9053-46DA7736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9C9191-4406-459A-BE5D-466C923A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1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08F3-5A6F-4ABA-9EFA-1B288C27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1FE6F-FB8D-40D9-AC27-1C5620B7A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5952-8C1A-4DF9-8DE3-A7CEA7D2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12EDC-5F22-406D-811A-2119C8BB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5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B1CA9-1490-418A-A342-E0BC603B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A881E7-D749-4A42-AB3B-78BCAD82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51B9-B9EB-434F-8081-139EF273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51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14FF-645B-4AB6-841A-268FAB941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A040-6482-4776-8AF0-B131D9F5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FA1BF-C979-418D-8491-5D466D7FA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01855-70DC-4D1C-80F9-AB0794B0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39D48-BADF-47C9-8679-DD70FBB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B64F1-EA47-499B-A112-EF3677F76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FB458-FED6-4B94-B6B8-73DC97BA5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6DAD5A-0F6D-4CCD-9BFC-19630E452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55002-A12E-454B-8256-5A5D95662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0FC31-CD3B-493A-AC9A-E15BDF98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26D77-FDF8-4CEA-8C45-EC10F090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5B901-AC26-4325-A541-DD4013C0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2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94B1D-E896-4056-8177-D2C3B872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34B92-9B56-4948-8940-AF51DD9E5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699A3-658F-45B3-991A-D2F334E14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4ADFF-207E-4590-9AE3-7C2727415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9F0E5-1A73-4076-AEEB-5F3350578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793639-854F-4511-A016-167BE6576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92823"/>
              </p:ext>
            </p:extLst>
          </p:nvPr>
        </p:nvGraphicFramePr>
        <p:xfrm>
          <a:off x="209984" y="413440"/>
          <a:ext cx="10985462" cy="619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6540">
                  <a:extLst>
                    <a:ext uri="{9D8B030D-6E8A-4147-A177-3AD203B41FA5}">
                      <a16:colId xmlns:a16="http://schemas.microsoft.com/office/drawing/2014/main" val="4213787820"/>
                    </a:ext>
                  </a:extLst>
                </a:gridCol>
                <a:gridCol w="5618922">
                  <a:extLst>
                    <a:ext uri="{9D8B030D-6E8A-4147-A177-3AD203B41FA5}">
                      <a16:colId xmlns:a16="http://schemas.microsoft.com/office/drawing/2014/main" val="2520150786"/>
                    </a:ext>
                  </a:extLst>
                </a:gridCol>
              </a:tblGrid>
              <a:tr h="38043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0070C0"/>
                          </a:solidFill>
                          <a:latin typeface="Twinkl" pitchFamily="2" charset="0"/>
                        </a:rPr>
                        <a:t>Objectives and Sticky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612337"/>
                  </a:ext>
                </a:extLst>
              </a:tr>
              <a:tr h="86694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u="sng" dirty="0">
                          <a:solidFill>
                            <a:srgbClr val="0070C0"/>
                          </a:solidFill>
                          <a:latin typeface="Twinkl" pitchFamily="2" charset="0"/>
                        </a:rPr>
                        <a:t>Previous Knowledge Recap:</a:t>
                      </a:r>
                    </a:p>
                    <a:p>
                      <a:pPr fontAlgn="base"/>
                      <a:r>
                        <a:rPr lang="en-GB" sz="1800" b="0" i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how to sort living and non-living things </a:t>
                      </a:r>
                      <a:endParaRPr lang="en-GB" sz="1800" b="0" i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en-GB" sz="1800" b="0" i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en-GB" sz="1800" b="0" i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en-GB" sz="1800" b="0" i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en-GB" sz="1200" b="0" i="0" kern="1200" dirty="0">
                        <a:solidFill>
                          <a:srgbClr val="0070C0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267331"/>
                  </a:ext>
                </a:extLst>
              </a:tr>
              <a:tr h="3174537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 dirty="0">
                          <a:solidFill>
                            <a:srgbClr val="0070C0"/>
                          </a:solidFill>
                          <a:effectLst/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 Objectives and Sticky Knowledge: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solidFill>
                          <a:srgbClr val="0070C0"/>
                        </a:solidFill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u="sng" dirty="0">
                        <a:solidFill>
                          <a:srgbClr val="0070C0"/>
                        </a:solidFill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00002"/>
                  </a:ext>
                </a:extLst>
              </a:tr>
              <a:tr h="1020305">
                <a:tc>
                  <a:txBody>
                    <a:bodyPr/>
                    <a:lstStyle/>
                    <a:p>
                      <a:r>
                        <a:rPr lang="en-GB" sz="1600" b="1" i="0" kern="1200" dirty="0">
                          <a:solidFill>
                            <a:srgbClr val="0070C0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Links with Golden Thread: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kern="1200" dirty="0">
                          <a:solidFill>
                            <a:srgbClr val="0070C0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Links with CST and CKA Values Crown:</a:t>
                      </a:r>
                    </a:p>
                    <a:p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Twinkl" pitchFamily="2" charset="0"/>
                        </a:rPr>
                        <a:t>Stewardship – caring for God’s gifts </a:t>
                      </a:r>
                    </a:p>
                    <a:p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Twinkl" pitchFamily="2" charset="0"/>
                        </a:rPr>
                        <a:t>Thinking of everyone – the common good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919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8567D50-9652-41DC-B099-943E6FC1698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2ECD59-7793-4F1C-BB39-F9044B97A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270064"/>
              </p:ext>
            </p:extLst>
          </p:nvPr>
        </p:nvGraphicFramePr>
        <p:xfrm>
          <a:off x="3083175" y="2698589"/>
          <a:ext cx="5179574" cy="27701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79574">
                  <a:extLst>
                    <a:ext uri="{9D8B030D-6E8A-4147-A177-3AD203B41FA5}">
                      <a16:colId xmlns:a16="http://schemas.microsoft.com/office/drawing/2014/main" val="2614171128"/>
                    </a:ext>
                  </a:extLst>
                </a:gridCol>
              </a:tblGrid>
              <a:tr h="615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the basic stages in a life cycle for animals, (including humans)</a:t>
                      </a:r>
                    </a:p>
                    <a:p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358517"/>
                  </a:ext>
                </a:extLst>
              </a:tr>
              <a:tr h="1916745">
                <a:tc>
                  <a:txBody>
                    <a:bodyPr/>
                    <a:lstStyle/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 some animals give birth to live young </a:t>
                      </a: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animals lay eggs that the young hatch from </a:t>
                      </a: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offspring look like their adults and others go through metamorphosis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823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2D12512-31FA-4F62-9FEB-04AFB55D9671}"/>
              </a:ext>
            </a:extLst>
          </p:cNvPr>
          <p:cNvSpPr txBox="1"/>
          <p:nvPr/>
        </p:nvSpPr>
        <p:spPr>
          <a:xfrm>
            <a:off x="209984" y="13330"/>
            <a:ext cx="10823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Twinkl" pitchFamily="2" charset="0"/>
              </a:rPr>
              <a:t>Year 2 Science – Growing up 					Golden Thread: Freedom </a:t>
            </a:r>
          </a:p>
        </p:txBody>
      </p:sp>
      <p:sp>
        <p:nvSpPr>
          <p:cNvPr id="3" name="AutoShape 2" descr="data:image/jpg;base64,%20/9j/4AAQSkZJRgABAQEAYABgAAD/2wBDAAUDBAQEAwUEBAQFBQUGBwwIBwcHBw8LCwkMEQ8SEhEPERETFhwXExQaFRERGCEYGh0dHx8fExciJCIeJBweHx7/2wBDAQUFBQcGBw4ICA4eFBEUHh4eHh4eHh4eHh4eHh4eHh4eHh4eHh4eHh4eHh4eHh4eHh4eHh4eHh4eHh4eHh4eHh7/wAARCABPAEs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z+iiiv14/GgqG5u7W2/4+LqCH/rpIF/nWHLdX2u3ctrpdwbTT4WKTXijLysOqx+gHdvyq1a+GdDt+Tp8c8h+9JP8AvHY+5auVV6lR/uo6d3+nf8Ds9hTpL99LXslr8+34+djTt7m3uBm3uIZh6xuG/lUtY114Y0WY74rQWkw+7Nakxup/D+tRWV7faXfxaZrEouIpzttb3GNzf3HHZvQ96Pbzg0qsbJ9Vt8+35C9hTqJujK7XRqz+W9/wZvUUUV1HIFFFFABWT4tuZrXQZ/s7bZ5isER9GchQf1rWrD8a/JpEVz/DbXcEz/7ocZ/nXPi21Qm12Z04OKliIJ90aenWtvp1jb2MO1UjQIgzycdT9e9Wa5zxazS3NrayYt1kIayvlP8AqrkfdVvZhx71o+H9S/tK0bzo/JvIG8q5hPVHH9D1FTTrwVR0UrW2/wAv63XoyquHm6Srt3vv/n/Wz9UaVUdfsF1LSLizbhmXMbDqrjlSPoavUyaRYYXlc4RFLMfQAV0VIxnFxlsznpzlCalHdFLw5etqOhWd5J/rJIhv/wB4cH9Qa0KxfBCMnheyLggyK0mPQMxYfoa2qywspSowlLdpfka4qMY15xjsm/zCiiitznCob23hurOa2uFBhlQo4PoRzU1cxqcy6zfXVvPcfZ9FsDi7cNt8+TqUz/dHf1PFYYiqoRs1dvS3+fl3OjDUnUldOyWt/wDLzvsU9K8SWNvF/YuobtQnt5PKgeCPzROF5U+m4d/cVrJ4g0uGdpLq1u9PeUgNJcWpQNjplhkfmaqQ3mhanZT6fLpMkNtbwfaYkaLZujGcOmOQePY1n+HJL/U4LhLDWLi3iiCkw3iJcrsYZHzD26g9K8mFerBxjGSlfay7d7tbd769j2KmHpVFKUouNt7vTXtZPftay7nbRSJLGskTq6MMqynII9jXNeItSh1K9i8N2twoNw+y6lB4VQMmMHoXI7dhWQ+mTadbJdf241xpEtxi8jsiI0jzxlcE4GeoGKm0bRjezXGh3V0osNMuMpFGuyWbPKuzDtg9R1q6uLrVkqXJZvfVa9fuavrrs1a5FHB0KDdbnulto9Om3Vp200Wqd7HbRoscaxxqFRAFUDsB2p1YWjTzabqB0O+laQEF7GdzkyJ3Qn+8v6it2vVo1VUjtZrRrszyK9J05b3T1T7r+vxCiiitTEbI22NmHUAmuHil06PwHZRX0s6SXjNc7oYvMbeH3liO4HGc9q7o8jB6VyWjabYXKT+HtUh3y6fMzQfMVLQuSQQR1HJBFedjoSlKKjbVNa7Xdv0TPTwE4RhJyvo4vTeyuvzaFu5P7Ctba4sWhu59SkHnX12SFORlQcfdB6AdBV/SlsdU0a9sI7P+zpG3RXUMahSjkdQRwcg5B71HfatZmW60g6Pc3drbgRT+VGGVcrkDZnJGMcgVEkFvH4Qu38KoxeYHBJJkz91vvc7gMgA1hG0ZvlacUnp187d7vd39ehvK8qceZOMm1aXTXa/ay2VvTqJo2k6fBomq2UeoQ3plVhP5YVVQhMAbV6Hj8TUcNvdy6FpXiCxXfqEFqgkT/n4jxyh9+496oW9rJpml3M0dq1rdX6LY2NqwG/b/AH3x1bksT2Fdnp9stnYW9pH92GNYwfXAxRhqSqpR5eWy+7W6evXrr313Hiqroty5ua769VazWmlumnbTYz7mO08SaHHNbTFCcSW8w+9DIOh9iDwRT/D+pSXsMlvdoItQtW8u5j9+zD/ZPUVQux/wjuqtfIMaVeOPtSjpBKekg9j3/OrPiCznWWPW9MXdeW64eMdLiLqUPv3HvW6nJNzt7y0ku66Nfp81uc7hCUVTv7stYvs+qf6/J7G1RVfTby31CxivLV90Ui5HqPUH0IqxXoRkpJSWzPOlFxbjJaoKzNb0kX7RXVvO1pfwZ8m4UZx6qw7qfStOipqU41I8sloVTqSpy5ovU43UIGkm8zWvDtyboDAvdMcktjvwQw/HNXNNvpbWySx0Tw9qBAJO+7/dLknJZmJyefaumorkjguWTlGWveyv99v0OyWOU4KMoXS6Xdvuv+pkaVpUyXh1PVJ1ub8rtTaMRwKf4UH8z1Na9FFddOlGnG0Tjq1ZVZc0hlxDFcQPBNGskUilXVhwQe1c9Z3F9oAfTp7G+v7VD/oc0Cb229kfngjpn0rpKKirR52pRdmuv6F0q3JFxkrxfT9TJ8L2dxaWMz3Uawy3Nw9wYVORFuP3f8fetaiirpU1TgoLoRVqOrNzfU//2Q==">
            <a:extLst>
              <a:ext uri="{FF2B5EF4-FFF2-40B4-BE49-F238E27FC236}">
                <a16:creationId xmlns:a16="http://schemas.microsoft.com/office/drawing/2014/main" id="{41152CC4-BB4D-4B97-820C-00F328882F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4" descr="data:image/jpg;base64,%20/9j/4AAQSkZJRgABAQEAYABgAAD/2wBDAAUDBAQEAwUEBAQFBQUGBwwIBwcHBw8LCwkMEQ8SEhEPERETFhwXExQaFRERGCEYGh0dHx8fExciJCIeJBweHx7/2wBDAQUFBQcGBw4ICA4eFBEUHh4eHh4eHh4eHh4eHh4eHh4eHh4eHh4eHh4eHh4eHh4eHh4eHh4eHh4eHh4eHh4eHh7/wAARCABPAEs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z+iiiv14/GgqG5u7W2/4+LqCH/rpIF/nWHLdX2u3ctrpdwbTT4WKTXijLysOqx+gHdvyq1a+GdDt+Tp8c8h+9JP8AvHY+5auVV6lR/uo6d3+nf8Ds9hTpL99LXslr8+34+djTt7m3uBm3uIZh6xuG/lUtY114Y0WY74rQWkw+7Nakxup/D+tRWV7faXfxaZrEouIpzttb3GNx/uOOzeh70e3nBpVY2T6rb59vyF7CnUTdGV2ujVn8t7/gzeooorqOQKKKKACsnxbczWugz/Z22zzFYIj6M5Cg/rWtWH41+TSIrn+G2u4Jn/3Q4z/OufFtqhNrszpwcVLEQT7o09OtbfTrG3sYdqpGgRBnk46n696s1zni1mlubW1kxbrIQ1lfKf8AVXI+6rezDj3rR8P6l/aVo3nR+TeQN5VzCeqOP6HqKmnXgqjopWtt/l/W69GVVw83SVdu99/8/wCtn6o0qo6/YLqWkXFm3DMuY2HVXHKkfQ1epk0iwwvK5wiKWY+gAroqRjOLjLZnPTnKE1KO6KXhy9bUdCs7yT/WSRDf/vDg/qDWhWL4IRk8L2RcEGRWkx6BmLD9DW1WWFlKVGEpbtL8jXFRjGvOMdk3+YUUUVuc4VDe28N1ZzW1woMMqFHB9COamrmNTmXWb66t57j7PotgcXbhtvnydSmf7o7+p4rDEVVCNmrt6W/z8u50Yak6krp2S1v/AJed9inpXiSxt4v7F1DdqE9vJ5UDwR+aJwvKn03Dv7itZPEGlwztJdWt3p7ykBpLi1KBsdMsMj8zVSG80LU7KfT5dJkhtreD7TEjRbN0Yzh0xyDx7Gs/w5Jf6nBcJYaxcW8UQUmG8RLldjDI+Ye3UHpXkwr1YOMYyUr7WXbvdrbvfXsexUw9KopSlFxtvd6a9rJ79rWXc7aKRJY1kidXRhlWU5BHsa5rxFqUOpXsXhu1uFBuH2XUoPCqBkxg9C5HbsKyH0ybTrZLr+3GuNIluMXkdkRGkeeMrgnAz1AxU2jaMb2a40O6ulFhplxlIo12SzZ5V2YdsHqOtXVxdaslS5LN76rXr9zV9ddmrXIo4OhQbrc90ttHp026tO2mi1TvY7aNFjjWONQqIAqgdgO1OrC0aebTdQOh30rSAgvYzucmRO6E/wB5f1FbterRqqpHazWjXZnkV6Tpy3unqn3X9fiFFFFamI2RtsbMOoBNcPFLp0fgOyivpZ0kvGa53QxeY28PvLEdwOM57V3R5GD0rktG02wuUn8PapDvl0+Zmg+YqWhckggjqOSCK87HQlKUVG2qa12u7fomengJwjCTlfRxem9ldfm0Ldyf2Fa21xYtDdz6lIPOvrskKcjKg4+6D0A6Cr+lLY6po17YR2f9nSNuiuoY1ClHI6gjg5ByD3qO+1azMt1pB0e5u7W3Ain8qMMq5XIGzOSMY5AqJILePwhdv4VRi8wOCSTJn7rfe53AZABrCNozfK04pPTr5273e7v69DeV5U48ycZNq0umu1+1lsrenUTRtJ0+DRNVso9QhvTKrCfywqqhCYA2r0PH4mo4be7l0LSvEFiu/UILVBIn/PxHjlD79x71Qt7WTTNLuZo7VrW6v0WxsbVgN+3+++Orcliewrs9Ptls7C3tI/uwxrGD64GKMNSVVKPLy2X3a3T169de+u48VVdFuXNzXfXqrWa00t007abGfcx2niTQ45raYoTiS3mH3oZB0PsQeCKf4f1KS9hkt7tBFqFq3l3Mfv2Yf7J6iqF2P+Ed1Vr5BjSrxx9qUdIJT0kHse/51Z8QWc6yx63pi7ry3XDxjpcRdSh9+4963U5JudveWkl3XRr9PmtzncISiqd/dlrF9n1T/X5PY2qKr6beW+oWMV5avuikXI9R6g+hFWK9CMlJKS2Z50ouLcZLVBWZreki/aK6t52tL+DPk3CjOPVWHdT6Vp0VNSnGpHlktCqdSVOXNF6nG6hA0k3ma14duTdAYF7pjklsd+CGH45q5pt9La2SWOieHtQIBJ33f7pck5LMxOTz7V01FckcFyycoy172V/vt+h2SxynBRlC6XS7t91/1MjStKmS8Op6pOtzfldqbRiOBT/Cg/meprXoorrp0o042icdWrKrLmkMuIYriB4Jo1kikUq6sOCD2rnrO4vtAD6dPY31/aof9DmgTe23sj88EdM+ldJRUVaPO1KLs11/QulW5IuMleL6fqZPhezuLSxme6jWGW5uHuDCpyItx+7/AI+9a1FFXSpqnBQXQirUdWbm+p//2Q==">
            <a:extLst>
              <a:ext uri="{FF2B5EF4-FFF2-40B4-BE49-F238E27FC236}">
                <a16:creationId xmlns:a16="http://schemas.microsoft.com/office/drawing/2014/main" id="{3434070A-EC77-432D-88A6-812AD7B9BE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039153-6E92-4837-A990-46325241B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3818" y="525020"/>
            <a:ext cx="1009791" cy="107647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AA3A935-304A-4BC1-8AD7-6CECBBB00FB2}"/>
              </a:ext>
            </a:extLst>
          </p:cNvPr>
          <p:cNvSpPr/>
          <p:nvPr/>
        </p:nvSpPr>
        <p:spPr>
          <a:xfrm>
            <a:off x="278886" y="1074806"/>
            <a:ext cx="101108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sz="1400" dirty="0">
              <a:latin typeface="Twinkl" pitchFamily="2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9CEC38-6248-4578-B4D7-84B409DE513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383"/>
          <a:stretch/>
        </p:blipFill>
        <p:spPr>
          <a:xfrm>
            <a:off x="9704916" y="5540797"/>
            <a:ext cx="1398330" cy="95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2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7441D10B-AAC6-4EFC-8075-7B2273A826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214177-D88F-4B0E-8FFF-3A9736269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4134" y="937320"/>
            <a:ext cx="1009791" cy="10764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D107125-776F-48C5-B12D-065EB5A529C3}"/>
              </a:ext>
            </a:extLst>
          </p:cNvPr>
          <p:cNvSpPr txBox="1"/>
          <p:nvPr/>
        </p:nvSpPr>
        <p:spPr>
          <a:xfrm>
            <a:off x="209984" y="13330"/>
            <a:ext cx="10823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Twinkl" pitchFamily="2" charset="0"/>
              </a:rPr>
              <a:t>Year 2 Science – Growing up 					Golden Thread: Freedom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11F4E7-491F-42BB-8A6A-FADE95B4458E}"/>
              </a:ext>
            </a:extLst>
          </p:cNvPr>
          <p:cNvSpPr txBox="1"/>
          <p:nvPr/>
        </p:nvSpPr>
        <p:spPr>
          <a:xfrm>
            <a:off x="9653185" y="2440718"/>
            <a:ext cx="27599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  <a:latin typeface="Twinkl" pitchFamily="2" charset="0"/>
              </a:rPr>
              <a:t>Sky Objective:  Begin to pass comment on what has happened in a simple investigation.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497F3F-64C3-4146-B839-13F66D1C45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75" y="413440"/>
            <a:ext cx="4048690" cy="52490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8A5E3C-2964-469F-9768-3736C4E4FC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6689" y="573475"/>
            <a:ext cx="4274741" cy="18839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04DA1B-5144-4F6E-9949-B99D22462A6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1200"/>
          <a:stretch/>
        </p:blipFill>
        <p:spPr>
          <a:xfrm>
            <a:off x="4476689" y="2394467"/>
            <a:ext cx="4375622" cy="13368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57C461B-13A9-4E52-BC2F-AE35C0E9DF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16815" y="3791629"/>
            <a:ext cx="4020111" cy="11431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C5F9D93-00C8-4A7B-BEA1-3E46E5D5D2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84" y="5662448"/>
            <a:ext cx="4001058" cy="91452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2FF9BE-30AA-4A21-8DCE-9A5E8AEFCF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16960" y="4041073"/>
            <a:ext cx="3409961" cy="175868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ACCBB3C-C8BB-4B23-B783-B4EFA37B2D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54277" y="4987036"/>
            <a:ext cx="4124901" cy="185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0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3fc4de-090d-431f-af22-59a1de8c6d62" xsi:nil="true"/>
    <lcf76f155ced4ddcb4097134ff3c332f xmlns="3f62ac39-3e8f-4c56-8e1b-bafe29de1438">
      <Terms xmlns="http://schemas.microsoft.com/office/infopath/2007/PartnerControls"/>
    </lcf76f155ced4ddcb4097134ff3c332f>
    <SharedWithUsers xmlns="ac3fc4de-090d-431f-af22-59a1de8c6d62">
      <UserInfo>
        <DisplayName/>
        <AccountId xsi:nil="true"/>
        <AccountType/>
      </UserInfo>
    </SharedWithUsers>
    <MediaLengthInSeconds xmlns="3f62ac39-3e8f-4c56-8e1b-bafe29de143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7A41CD5BF3941BF5285BBDA01E5FF" ma:contentTypeVersion="14" ma:contentTypeDescription="Create a new document." ma:contentTypeScope="" ma:versionID="62c42a0d9ae472dad6fd973887ab6911">
  <xsd:schema xmlns:xsd="http://www.w3.org/2001/XMLSchema" xmlns:xs="http://www.w3.org/2001/XMLSchema" xmlns:p="http://schemas.microsoft.com/office/2006/metadata/properties" xmlns:ns2="3f62ac39-3e8f-4c56-8e1b-bafe29de1438" xmlns:ns3="ac3fc4de-090d-431f-af22-59a1de8c6d62" targetNamespace="http://schemas.microsoft.com/office/2006/metadata/properties" ma:root="true" ma:fieldsID="750fed29a6847da8f67ff863f1d3c446" ns2:_="" ns3:_="">
    <xsd:import namespace="3f62ac39-3e8f-4c56-8e1b-bafe29de1438"/>
    <xsd:import namespace="ac3fc4de-090d-431f-af22-59a1de8c6d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2ac39-3e8f-4c56-8e1b-bafe29de1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3fc4de-090d-431f-af22-59a1de8c6d6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65b8eb-7f42-40bc-9c04-e169f5e2607a}" ma:internalName="TaxCatchAll" ma:showField="CatchAllData" ma:web="ac3fc4de-090d-431f-af22-59a1de8c6d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572D18-2799-4F32-B676-92FBBB5B23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D66C53-0259-465E-B9D0-634D34759D8D}">
  <ds:schemaRefs>
    <ds:schemaRef ds:uri="http://purl.org/dc/elements/1.1/"/>
    <ds:schemaRef ds:uri="3f62ac39-3e8f-4c56-8e1b-bafe29de1438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infopath/2007/PartnerControls"/>
    <ds:schemaRef ds:uri="ac3fc4de-090d-431f-af22-59a1de8c6d62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8C2D336-5918-4947-A552-DEE6C758B8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62ac39-3e8f-4c56-8e1b-bafe29de1438"/>
    <ds:schemaRef ds:uri="ac3fc4de-090d-431f-af22-59a1de8c6d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73255</TotalTime>
  <Words>138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Twinkl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Watts</dc:creator>
  <cp:lastModifiedBy>Victoria Garside</cp:lastModifiedBy>
  <cp:revision>66</cp:revision>
  <cp:lastPrinted>2021-11-01T15:13:00Z</cp:lastPrinted>
  <dcterms:created xsi:type="dcterms:W3CDTF">2021-04-18T19:16:43Z</dcterms:created>
  <dcterms:modified xsi:type="dcterms:W3CDTF">2024-03-28T12:12:10Z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0x0101003227A41CD5BF3941BF5285BBDA01E5FF</vt:lpwstr>
  </property>
  <property fmtid="{D5CDD505-2E9C-101B-9397-08002B2CF9AE}" pid="3" name="Order">
    <vt:r8>42900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