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side" userId="2f87083c-00f6-4859-a19d-cad40b78d2a4" providerId="ADAL" clId="{721125DC-6A09-4531-B059-404C7C9E01A3}"/>
    <pc:docChg chg="custSel modSld">
      <pc:chgData name="Victoria Garside" userId="2f87083c-00f6-4859-a19d-cad40b78d2a4" providerId="ADAL" clId="{721125DC-6A09-4531-B059-404C7C9E01A3}" dt="2024-03-28T13:51:39.943" v="84" actId="20577"/>
      <pc:docMkLst>
        <pc:docMk/>
      </pc:docMkLst>
      <pc:sldChg chg="modSp">
        <pc:chgData name="Victoria Garside" userId="2f87083c-00f6-4859-a19d-cad40b78d2a4" providerId="ADAL" clId="{721125DC-6A09-4531-B059-404C7C9E01A3}" dt="2024-03-28T13:48:54.985" v="42"/>
        <pc:sldMkLst>
          <pc:docMk/>
          <pc:sldMk cId="3538820008" sldId="256"/>
        </pc:sldMkLst>
        <pc:spChg chg="mod">
          <ac:chgData name="Victoria Garside" userId="2f87083c-00f6-4859-a19d-cad40b78d2a4" providerId="ADAL" clId="{721125DC-6A09-4531-B059-404C7C9E01A3}" dt="2024-03-28T13:47:50.952" v="32" actId="20577"/>
          <ac:spMkLst>
            <pc:docMk/>
            <pc:sldMk cId="3538820008" sldId="256"/>
            <ac:spMk id="8" creationId="{432E9AD2-F5C4-4A85-A768-81589B558FF2}"/>
          </ac:spMkLst>
        </pc:spChg>
        <pc:graphicFrameChg chg="mod modGraphic">
          <ac:chgData name="Victoria Garside" userId="2f87083c-00f6-4859-a19d-cad40b78d2a4" providerId="ADAL" clId="{721125DC-6A09-4531-B059-404C7C9E01A3}" dt="2024-03-28T13:48:54.985" v="42"/>
          <ac:graphicFrameMkLst>
            <pc:docMk/>
            <pc:sldMk cId="3538820008" sldId="256"/>
            <ac:graphicFrameMk id="2" creationId="{182ECD59-7793-4F1C-BB39-F9044B97A83C}"/>
          </ac:graphicFrameMkLst>
        </pc:graphicFrameChg>
        <pc:graphicFrameChg chg="mod modGraphic">
          <ac:chgData name="Victoria Garside" userId="2f87083c-00f6-4859-a19d-cad40b78d2a4" providerId="ADAL" clId="{721125DC-6A09-4531-B059-404C7C9E01A3}" dt="2024-03-28T13:48:24.410" v="38"/>
          <ac:graphicFrameMkLst>
            <pc:docMk/>
            <pc:sldMk cId="3538820008" sldId="256"/>
            <ac:graphicFrameMk id="6" creationId="{41793639-854F-4511-A016-167BE6576E2C}"/>
          </ac:graphicFrameMkLst>
        </pc:graphicFrameChg>
      </pc:sldChg>
      <pc:sldChg chg="addSp delSp modSp">
        <pc:chgData name="Victoria Garside" userId="2f87083c-00f6-4859-a19d-cad40b78d2a4" providerId="ADAL" clId="{721125DC-6A09-4531-B059-404C7C9E01A3}" dt="2024-03-28T13:51:39.943" v="84" actId="20577"/>
        <pc:sldMkLst>
          <pc:docMk/>
          <pc:sldMk cId="1942008399" sldId="257"/>
        </pc:sldMkLst>
        <pc:spChg chg="mod">
          <ac:chgData name="Victoria Garside" userId="2f87083c-00f6-4859-a19d-cad40b78d2a4" providerId="ADAL" clId="{721125DC-6A09-4531-B059-404C7C9E01A3}" dt="2024-03-28T13:51:26.499" v="78" actId="20577"/>
          <ac:spMkLst>
            <pc:docMk/>
            <pc:sldMk cId="1942008399" sldId="257"/>
            <ac:spMk id="2" creationId="{3A2D879B-206D-4DF1-AACB-BB65E185E2C5}"/>
          </ac:spMkLst>
        </pc:spChg>
        <pc:spChg chg="mod">
          <ac:chgData name="Victoria Garside" userId="2f87083c-00f6-4859-a19d-cad40b78d2a4" providerId="ADAL" clId="{721125DC-6A09-4531-B059-404C7C9E01A3}" dt="2024-03-28T13:51:39.943" v="84" actId="20577"/>
          <ac:spMkLst>
            <pc:docMk/>
            <pc:sldMk cId="1942008399" sldId="257"/>
            <ac:spMk id="20" creationId="{7402B2F8-B178-46A6-83B4-B827245159D4}"/>
          </ac:spMkLst>
        </pc:spChg>
        <pc:picChg chg="del">
          <ac:chgData name="Victoria Garside" userId="2f87083c-00f6-4859-a19d-cad40b78d2a4" providerId="ADAL" clId="{721125DC-6A09-4531-B059-404C7C9E01A3}" dt="2024-03-28T13:49:01.149" v="43" actId="478"/>
          <ac:picMkLst>
            <pc:docMk/>
            <pc:sldMk cId="1942008399" sldId="257"/>
            <ac:picMk id="4" creationId="{851A5530-F5F4-4668-A20A-D84143EB80E1}"/>
          </ac:picMkLst>
        </pc:picChg>
        <pc:picChg chg="add mod">
          <ac:chgData name="Victoria Garside" userId="2f87083c-00f6-4859-a19d-cad40b78d2a4" providerId="ADAL" clId="{721125DC-6A09-4531-B059-404C7C9E01A3}" dt="2024-03-28T13:50:57.994" v="73" actId="1076"/>
          <ac:picMkLst>
            <pc:docMk/>
            <pc:sldMk cId="1942008399" sldId="257"/>
            <ac:picMk id="7" creationId="{EAB85DE2-BDFA-4601-B3ED-72B029A35524}"/>
          </ac:picMkLst>
        </pc:picChg>
        <pc:picChg chg="mod">
          <ac:chgData name="Victoria Garside" userId="2f87083c-00f6-4859-a19d-cad40b78d2a4" providerId="ADAL" clId="{721125DC-6A09-4531-B059-404C7C9E01A3}" dt="2024-03-28T13:51:00.179" v="74" actId="1076"/>
          <ac:picMkLst>
            <pc:docMk/>
            <pc:sldMk cId="1942008399" sldId="257"/>
            <ac:picMk id="8" creationId="{DD847777-A847-469E-AA5A-748C58E8D6D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7003-307B-4C32-BAE5-1EB95970D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A9B22-B75B-4461-B5B3-CEB9CC0F0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BFF7-6832-4FD8-AB18-CB1AAD5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CDC5-4B7E-467F-88A4-8B4E3508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7936E-B1D8-4E5B-A29B-A9EE2AE2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06CE-F738-4E82-A706-2C93912F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0B8A4-4830-4E76-B1C7-18ABD487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B4F9B-0621-47C6-B272-FAF5FFC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C2-18B6-4AEE-A8EA-00D21AD1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BF4E-C161-41CF-B9E6-EF4A476B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5773-05D6-4744-9230-E8D2275DE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0561-A808-4E8C-9DFC-B9530009B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6DC7-3065-45A2-A492-D480BDE6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76AC-7D67-46A0-9A89-D575F3F0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5D95-6F2F-43C6-B793-5D943C0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F47-A2D6-40B2-BFB4-8822EBE1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F2B0-3304-4341-BD60-4176EFFA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DE7F-657D-42CD-B27C-B5E2AEF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C2CB-E92D-4ECA-9F5B-A36562E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900D8-6C54-498E-8673-41342FF5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6D51-4AF0-4960-A0BB-3E507DE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FB0E7-6CE4-45C3-9B23-398E568F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9071-637A-4E6F-9634-2CB32075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1A18-772A-45B3-8775-BFB8C17B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615F-EC98-4093-9145-F1789B8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58D4-63C2-4D27-9032-37D3DF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837-6CB0-48A1-936D-E16B7D27C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5F109-3E3B-4DF4-B2A3-E448325C2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42ED-798D-4C6D-B68D-BF884EDA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331D-832F-4711-A24C-E84EA19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3454F-C2B9-4868-93E1-2B77A686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3364-95A0-41EC-8D50-7B86BC3A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7996D-77AF-407D-8283-F661F2A2D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783A-D842-4F66-AB6A-E0DBCD00E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1B32-EFC6-44AD-9919-63B1EDE4C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775B7-314F-4C18-83AA-D9B50536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37A90-BD44-4120-A5E9-F9C8C513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661FB-FE6A-452A-9053-46DA7736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C9191-4406-459A-BE5D-466C923A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08F3-5A6F-4ABA-9EFA-1B288C27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1FE6F-FB8D-40D9-AC27-1C5620B7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5952-8C1A-4DF9-8DE3-A7CEA7D2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12EDC-5F22-406D-811A-2119C8BB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B1CA9-1490-418A-A342-E0BC603B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881E7-D749-4A42-AB3B-78BCAD82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51B9-B9EB-434F-8081-139EF273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14FF-645B-4AB6-841A-268FAB9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A040-6482-4776-8AF0-B131D9F5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FA1BF-C979-418D-8491-5D466D7FA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01855-70DC-4D1C-80F9-AB0794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9D48-BADF-47C9-8679-DD70FB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64F1-EA47-499B-A112-EF3677F7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458-FED6-4B94-B6B8-73DC97BA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DAD5A-0F6D-4CCD-9BFC-19630E45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55002-A12E-454B-8256-5A5D95662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0FC31-CD3B-493A-AC9A-E15BDF9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26D77-FDF8-4CEA-8C45-EC10F090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901-AC26-4325-A541-DD4013C0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94B1D-E896-4056-8177-D2C3B87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34B92-9B56-4948-8940-AF51DD9E5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99A3-658F-45B3-991A-D2F334E1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7E38-15C0-4880-BC5F-6480DC51AEE3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ADFF-207E-4590-9AE3-7C2727415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9F0E5-1A73-4076-AEEB-5F335057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793639-854F-4511-A016-167BE6576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647192"/>
              </p:ext>
            </p:extLst>
          </p:nvPr>
        </p:nvGraphicFramePr>
        <p:xfrm>
          <a:off x="265634" y="554913"/>
          <a:ext cx="10985462" cy="591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31">
                  <a:extLst>
                    <a:ext uri="{9D8B030D-6E8A-4147-A177-3AD203B41FA5}">
                      <a16:colId xmlns:a16="http://schemas.microsoft.com/office/drawing/2014/main" val="4213787820"/>
                    </a:ext>
                  </a:extLst>
                </a:gridCol>
                <a:gridCol w="5492731">
                  <a:extLst>
                    <a:ext uri="{9D8B030D-6E8A-4147-A177-3AD203B41FA5}">
                      <a16:colId xmlns:a16="http://schemas.microsoft.com/office/drawing/2014/main" val="4144567799"/>
                    </a:ext>
                  </a:extLst>
                </a:gridCol>
              </a:tblGrid>
              <a:tr h="33983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FF0066"/>
                          </a:solidFill>
                          <a:latin typeface="Twinkl" pitchFamily="2" charset="0"/>
                        </a:rPr>
                        <a:t>Objectives and Sticky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12337"/>
                  </a:ext>
                </a:extLst>
              </a:tr>
              <a:tr h="1302714">
                <a:tc gridSpan="2">
                  <a:txBody>
                    <a:bodyPr/>
                    <a:lstStyle/>
                    <a:p>
                      <a:pPr fontAlgn="base"/>
                      <a:endParaRPr lang="en-GB" sz="1400" b="1" i="0" kern="1200" dirty="0">
                        <a:solidFill>
                          <a:srgbClr val="FF0066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GB" sz="1400" b="1" i="0" kern="1200" dirty="0">
                        <a:solidFill>
                          <a:srgbClr val="FF0066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understand the importance of and know how to prevent accidents.</a:t>
                      </a:r>
                      <a:endParaRPr lang="en-GB" sz="1400" b="1" i="0" kern="1200" dirty="0">
                        <a:solidFill>
                          <a:srgbClr val="FF0066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267331"/>
                  </a:ext>
                </a:extLst>
              </a:tr>
              <a:tr h="279877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 dirty="0">
                          <a:solidFill>
                            <a:srgbClr val="FF0066"/>
                          </a:solidFill>
                          <a:effectLst/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Objectives and Sticky Knowledge: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00002"/>
                  </a:ext>
                </a:extLst>
              </a:tr>
              <a:tr h="144431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600" b="1" u="sng" dirty="0">
                          <a:solidFill>
                            <a:srgbClr val="FF0066"/>
                          </a:solidFill>
                          <a:latin typeface="Twinkl" pitchFamily="2" charset="0"/>
                        </a:rPr>
                        <a:t>Links with Golden Thread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600" b="1" u="sng" dirty="0">
                          <a:solidFill>
                            <a:srgbClr val="FF0066"/>
                          </a:solidFill>
                          <a:latin typeface="Twinkl" pitchFamily="2" charset="0"/>
                        </a:rPr>
                        <a:t>Links with CST and CTK values: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1600" b="1" u="sng" dirty="0">
                        <a:solidFill>
                          <a:srgbClr val="FF0066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919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567D50-9652-41DC-B099-943E6FC1698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2ECD59-7793-4F1C-BB39-F9044B97A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037488"/>
              </p:ext>
            </p:extLst>
          </p:nvPr>
        </p:nvGraphicFramePr>
        <p:xfrm>
          <a:off x="2622369" y="2624761"/>
          <a:ext cx="5326095" cy="22944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26095">
                  <a:extLst>
                    <a:ext uri="{9D8B030D-6E8A-4147-A177-3AD203B41FA5}">
                      <a16:colId xmlns:a16="http://schemas.microsoft.com/office/drawing/2014/main" val="2614171128"/>
                    </a:ext>
                  </a:extLst>
                </a:gridCol>
              </a:tblGrid>
              <a:tr h="413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describe how to work towards a goal and can demonstrate determination and resilience in so doing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58517"/>
                  </a:ext>
                </a:extLst>
              </a:tr>
              <a:tr h="1629677"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suggest ways of improving in an activity.</a:t>
                      </a:r>
                    </a:p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am able to learn ways of setting goals and achieving them.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understand the importance of trying hard and not giving up.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823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32E9AD2-F5C4-4A85-A768-81589B558FF2}"/>
              </a:ext>
            </a:extLst>
          </p:cNvPr>
          <p:cNvSpPr txBox="1"/>
          <p:nvPr/>
        </p:nvSpPr>
        <p:spPr>
          <a:xfrm>
            <a:off x="209984" y="53086"/>
            <a:ext cx="10823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66"/>
                </a:solidFill>
                <a:latin typeface="Twinkl" pitchFamily="2" charset="0"/>
              </a:rPr>
              <a:t>Year 2 PHSE </a:t>
            </a:r>
            <a:r>
              <a:rPr lang="en-GB" sz="2400" b="1" dirty="0">
                <a:solidFill>
                  <a:srgbClr val="FF0066"/>
                </a:solidFill>
                <a:latin typeface="Twinkl" pitchFamily="2" charset="0"/>
              </a:rPr>
              <a:t>– </a:t>
            </a:r>
            <a:r>
              <a:rPr lang="en-GB" sz="2000" b="1" dirty="0">
                <a:solidFill>
                  <a:srgbClr val="FF0066"/>
                </a:solidFill>
                <a:latin typeface="Twinkl" pitchFamily="2" charset="0"/>
              </a:rPr>
              <a:t>Keeping/staying safe </a:t>
            </a:r>
            <a:r>
              <a:rPr lang="en-GB" sz="2400" b="1" dirty="0">
                <a:solidFill>
                  <a:srgbClr val="FF0066"/>
                </a:solidFill>
                <a:latin typeface="Twinkl" pitchFamily="2" charset="0"/>
              </a:rPr>
              <a:t>		</a:t>
            </a:r>
            <a:r>
              <a:rPr lang="en-GB" sz="2000" b="1" dirty="0">
                <a:solidFill>
                  <a:srgbClr val="FF0066"/>
                </a:solidFill>
                <a:latin typeface="Twinkl" pitchFamily="2" charset="0"/>
              </a:rPr>
              <a:t>Golden Thread: Freedom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443AE6-3247-48E5-8BBA-5B91AE4D9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3597" y="1020392"/>
            <a:ext cx="932769" cy="93886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66ECB5C-47AD-4E8A-876A-A3E2F27E3EA1}"/>
              </a:ext>
            </a:extLst>
          </p:cNvPr>
          <p:cNvSpPr/>
          <p:nvPr/>
        </p:nvSpPr>
        <p:spPr>
          <a:xfrm>
            <a:off x="265634" y="874212"/>
            <a:ext cx="2356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GB" b="1" u="sng" dirty="0">
                <a:solidFill>
                  <a:srgbClr val="FF0066"/>
                </a:solidFill>
                <a:latin typeface="Twinkl" pitchFamily="2" charset="0"/>
              </a:rPr>
              <a:t>Previous Knowledge: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8F2669-B6DC-431E-905B-3AD1BDCE9A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2876" y="5255658"/>
            <a:ext cx="1410264" cy="104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2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C0B72FE-23AA-4307-A3D2-B138A7C25242}"/>
              </a:ext>
            </a:extLst>
          </p:cNvPr>
          <p:cNvSpPr/>
          <p:nvPr/>
        </p:nvSpPr>
        <p:spPr>
          <a:xfrm>
            <a:off x="223635" y="467359"/>
            <a:ext cx="6927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02B2F8-B178-46A6-83B4-B827245159D4}"/>
              </a:ext>
            </a:extLst>
          </p:cNvPr>
          <p:cNvSpPr txBox="1"/>
          <p:nvPr/>
        </p:nvSpPr>
        <p:spPr>
          <a:xfrm>
            <a:off x="209984" y="53086"/>
            <a:ext cx="10823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66"/>
                </a:solidFill>
                <a:latin typeface="Twinkl" pitchFamily="2" charset="0"/>
              </a:rPr>
              <a:t>Year 2 PHSE </a:t>
            </a:r>
            <a:r>
              <a:rPr lang="en-GB" sz="2400" b="1">
                <a:solidFill>
                  <a:srgbClr val="FF0066"/>
                </a:solidFill>
                <a:latin typeface="Twinkl" pitchFamily="2" charset="0"/>
              </a:rPr>
              <a:t>– </a:t>
            </a:r>
            <a:r>
              <a:rPr lang="en-GB" sz="2000" b="1">
                <a:solidFill>
                  <a:srgbClr val="FF0066"/>
                </a:solidFill>
                <a:latin typeface="Twinkl" pitchFamily="2" charset="0"/>
              </a:rPr>
              <a:t>Keeping/staying </a:t>
            </a:r>
            <a:r>
              <a:rPr lang="en-GB" sz="2000" b="1" dirty="0">
                <a:solidFill>
                  <a:srgbClr val="FF0066"/>
                </a:solidFill>
                <a:latin typeface="Twinkl" pitchFamily="2" charset="0"/>
              </a:rPr>
              <a:t>safe 			Golden Thread: Freedom 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441D10B-AAC6-4EFC-8075-7B2273A826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A2D879B-206D-4DF1-AACB-BB65E185E2C5}"/>
              </a:ext>
            </a:extLst>
          </p:cNvPr>
          <p:cNvSpPr/>
          <p:nvPr/>
        </p:nvSpPr>
        <p:spPr>
          <a:xfrm>
            <a:off x="10324428" y="2464579"/>
            <a:ext cx="186757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1400" b="1" u="sng" dirty="0">
                <a:solidFill>
                  <a:srgbClr val="FF0066"/>
                </a:solidFill>
                <a:latin typeface="Twinkl" pitchFamily="2" charset="0"/>
              </a:rPr>
              <a:t>Sky Objectives: </a:t>
            </a:r>
            <a:r>
              <a:rPr lang="en-GB" sz="1200" b="1" u="sng" dirty="0">
                <a:solidFill>
                  <a:srgbClr val="FF0066"/>
                </a:solidFill>
                <a:latin typeface="Twinkl" pitchFamily="2" charset="0"/>
              </a:rPr>
              <a:t> </a:t>
            </a:r>
            <a:r>
              <a:rPr lang="en-GB" sz="1600" dirty="0">
                <a:solidFill>
                  <a:srgbClr val="FF0066"/>
                </a:solidFill>
              </a:rPr>
              <a:t> </a:t>
            </a:r>
            <a:endParaRPr lang="en-GB" sz="1600" b="1" u="sng" dirty="0">
              <a:solidFill>
                <a:srgbClr val="FF0066"/>
              </a:solidFill>
              <a:latin typeface="Twinkl" pitchFamily="2" charset="0"/>
            </a:endParaRPr>
          </a:p>
          <a:p>
            <a:pPr lvl="0"/>
            <a:r>
              <a:rPr lang="en-GB" dirty="0">
                <a:solidFill>
                  <a:srgbClr val="FF0066"/>
                </a:solidFill>
              </a:rPr>
              <a:t>Children can be helpful at appropriate times or seek help when needed.</a:t>
            </a:r>
            <a:r>
              <a:rPr lang="en-GB" sz="1200" dirty="0">
                <a:solidFill>
                  <a:srgbClr val="FF0066"/>
                </a:solidFill>
                <a:latin typeface="Twinkl" pitchFamily="2" charset="0"/>
              </a:rPr>
              <a:t> 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847777-A847-469E-AA5A-748C58E8D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5283" y="937320"/>
            <a:ext cx="932769" cy="938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B85DE2-BDFA-4601-B3ED-72B029A355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98" y="1067523"/>
            <a:ext cx="10250330" cy="55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3fc4de-090d-431f-af22-59a1de8c6d62" xsi:nil="true"/>
    <lcf76f155ced4ddcb4097134ff3c332f xmlns="3f62ac39-3e8f-4c56-8e1b-bafe29de1438">
      <Terms xmlns="http://schemas.microsoft.com/office/infopath/2007/PartnerControls"/>
    </lcf76f155ced4ddcb4097134ff3c332f>
    <SharedWithUsers xmlns="ac3fc4de-090d-431f-af22-59a1de8c6d62">
      <UserInfo>
        <DisplayName/>
        <AccountId xsi:nil="true"/>
        <AccountType/>
      </UserInfo>
    </SharedWithUsers>
    <MediaLengthInSeconds xmlns="3f62ac39-3e8f-4c56-8e1b-bafe29de143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7A41CD5BF3941BF5285BBDA01E5FF" ma:contentTypeVersion="14" ma:contentTypeDescription="Create a new document." ma:contentTypeScope="" ma:versionID="62c42a0d9ae472dad6fd973887ab6911">
  <xsd:schema xmlns:xsd="http://www.w3.org/2001/XMLSchema" xmlns:xs="http://www.w3.org/2001/XMLSchema" xmlns:p="http://schemas.microsoft.com/office/2006/metadata/properties" xmlns:ns2="3f62ac39-3e8f-4c56-8e1b-bafe29de1438" xmlns:ns3="ac3fc4de-090d-431f-af22-59a1de8c6d62" targetNamespace="http://schemas.microsoft.com/office/2006/metadata/properties" ma:root="true" ma:fieldsID="750fed29a6847da8f67ff863f1d3c446" ns2:_="" ns3:_="">
    <xsd:import namespace="3f62ac39-3e8f-4c56-8e1b-bafe29de1438"/>
    <xsd:import namespace="ac3fc4de-090d-431f-af22-59a1de8c6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c39-3e8f-4c56-8e1b-bafe29de1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fc4de-090d-431f-af22-59a1de8c6d6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65b8eb-7f42-40bc-9c04-e169f5e2607a}" ma:internalName="TaxCatchAll" ma:showField="CatchAllData" ma:web="ac3fc4de-090d-431f-af22-59a1de8c6d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81B1DF-E5A8-444D-9168-0CF7DED762B8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3f62ac39-3e8f-4c56-8e1b-bafe29de1438"/>
    <ds:schemaRef ds:uri="http://purl.org/dc/dcmitype/"/>
    <ds:schemaRef ds:uri="ac3fc4de-090d-431f-af22-59a1de8c6d62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DDD53F9-0D12-4931-8945-AEC931ABD4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03D673-8C18-4E36-8563-906A36D27E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62ac39-3e8f-4c56-8e1b-bafe29de1438"/>
    <ds:schemaRef ds:uri="ac3fc4de-090d-431f-af22-59a1de8c6d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73113</TotalTime>
  <Words>137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Twinkl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Watts</dc:creator>
  <cp:lastModifiedBy>Victoria Garside</cp:lastModifiedBy>
  <cp:revision>59</cp:revision>
  <cp:lastPrinted>2022-10-28T13:58:16Z</cp:lastPrinted>
  <dcterms:created xsi:type="dcterms:W3CDTF">2021-04-18T19:16:43Z</dcterms:created>
  <dcterms:modified xsi:type="dcterms:W3CDTF">2024-03-28T13:51:42Z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0x0101003227A41CD5BF3941BF5285BBDA01E5FF</vt:lpwstr>
  </property>
  <property fmtid="{D5CDD505-2E9C-101B-9397-08002B2CF9AE}" pid="3" name="Order">
    <vt:r8>25800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