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side" userId="2f87083c-00f6-4859-a19d-cad40b78d2a4" providerId="ADAL" clId="{721125DC-6A09-4531-B059-404C7C9E01A3}"/>
    <pc:docChg chg="custSel modSld">
      <pc:chgData name="Victoria Garside" userId="2f87083c-00f6-4859-a19d-cad40b78d2a4" providerId="ADAL" clId="{721125DC-6A09-4531-B059-404C7C9E01A3}" dt="2024-03-28T13:46:50.515" v="281" actId="732"/>
      <pc:docMkLst>
        <pc:docMk/>
      </pc:docMkLst>
      <pc:sldChg chg="modSp">
        <pc:chgData name="Victoria Garside" userId="2f87083c-00f6-4859-a19d-cad40b78d2a4" providerId="ADAL" clId="{721125DC-6A09-4531-B059-404C7C9E01A3}" dt="2024-03-28T13:44:42.785" v="270" actId="207"/>
        <pc:sldMkLst>
          <pc:docMk/>
          <pc:sldMk cId="3538820008" sldId="256"/>
        </pc:sldMkLst>
        <pc:spChg chg="mod">
          <ac:chgData name="Victoria Garside" userId="2f87083c-00f6-4859-a19d-cad40b78d2a4" providerId="ADAL" clId="{721125DC-6A09-4531-B059-404C7C9E01A3}" dt="2024-03-28T12:47:01.008" v="52" actId="403"/>
          <ac:spMkLst>
            <pc:docMk/>
            <pc:sldMk cId="3538820008" sldId="256"/>
            <ac:spMk id="8" creationId="{432E9AD2-F5C4-4A85-A768-81589B558FF2}"/>
          </ac:spMkLst>
        </pc:spChg>
        <pc:graphicFrameChg chg="mod modGraphic">
          <ac:chgData name="Victoria Garside" userId="2f87083c-00f6-4859-a19d-cad40b78d2a4" providerId="ADAL" clId="{721125DC-6A09-4531-B059-404C7C9E01A3}" dt="2024-03-28T13:42:59.505" v="114" actId="113"/>
          <ac:graphicFrameMkLst>
            <pc:docMk/>
            <pc:sldMk cId="3538820008" sldId="256"/>
            <ac:graphicFrameMk id="2" creationId="{182ECD59-7793-4F1C-BB39-F9044B97A83C}"/>
          </ac:graphicFrameMkLst>
        </pc:graphicFrameChg>
        <pc:graphicFrameChg chg="mod modGraphic">
          <ac:chgData name="Victoria Garside" userId="2f87083c-00f6-4859-a19d-cad40b78d2a4" providerId="ADAL" clId="{721125DC-6A09-4531-B059-404C7C9E01A3}" dt="2024-03-28T13:44:42.785" v="270" actId="207"/>
          <ac:graphicFrameMkLst>
            <pc:docMk/>
            <pc:sldMk cId="3538820008" sldId="256"/>
            <ac:graphicFrameMk id="6" creationId="{41793639-854F-4511-A016-167BE6576E2C}"/>
          </ac:graphicFrameMkLst>
        </pc:graphicFrameChg>
      </pc:sldChg>
      <pc:sldChg chg="addSp delSp modSp">
        <pc:chgData name="Victoria Garside" userId="2f87083c-00f6-4859-a19d-cad40b78d2a4" providerId="ADAL" clId="{721125DC-6A09-4531-B059-404C7C9E01A3}" dt="2024-03-28T13:46:50.515" v="281" actId="732"/>
        <pc:sldMkLst>
          <pc:docMk/>
          <pc:sldMk cId="1942008399" sldId="257"/>
        </pc:sldMkLst>
        <pc:spChg chg="mod">
          <ac:chgData name="Victoria Garside" userId="2f87083c-00f6-4859-a19d-cad40b78d2a4" providerId="ADAL" clId="{721125DC-6A09-4531-B059-404C7C9E01A3}" dt="2024-03-28T13:46:24.427" v="275" actId="1076"/>
          <ac:spMkLst>
            <pc:docMk/>
            <pc:sldMk cId="1942008399" sldId="257"/>
            <ac:spMk id="2" creationId="{3A2D879B-206D-4DF1-AACB-BB65E185E2C5}"/>
          </ac:spMkLst>
        </pc:spChg>
        <pc:spChg chg="mod">
          <ac:chgData name="Victoria Garside" userId="2f87083c-00f6-4859-a19d-cad40b78d2a4" providerId="ADAL" clId="{721125DC-6A09-4531-B059-404C7C9E01A3}" dt="2024-03-28T12:47:41.192" v="103" actId="20577"/>
          <ac:spMkLst>
            <pc:docMk/>
            <pc:sldMk cId="1942008399" sldId="257"/>
            <ac:spMk id="20" creationId="{7402B2F8-B178-46A6-83B4-B827245159D4}"/>
          </ac:spMkLst>
        </pc:spChg>
        <pc:picChg chg="add mod modCrop">
          <ac:chgData name="Victoria Garside" userId="2f87083c-00f6-4859-a19d-cad40b78d2a4" providerId="ADAL" clId="{721125DC-6A09-4531-B059-404C7C9E01A3}" dt="2024-03-28T13:46:50.515" v="281" actId="732"/>
          <ac:picMkLst>
            <pc:docMk/>
            <pc:sldMk cId="1942008399" sldId="257"/>
            <ac:picMk id="4" creationId="{851A5530-F5F4-4668-A20A-D84143EB80E1}"/>
          </ac:picMkLst>
        </pc:picChg>
        <pc:picChg chg="del">
          <ac:chgData name="Victoria Garside" userId="2f87083c-00f6-4859-a19d-cad40b78d2a4" providerId="ADAL" clId="{721125DC-6A09-4531-B059-404C7C9E01A3}" dt="2024-03-28T12:47:20.110" v="56" actId="478"/>
          <ac:picMkLst>
            <pc:docMk/>
            <pc:sldMk cId="1942008399" sldId="257"/>
            <ac:picMk id="5" creationId="{EDDC636C-346C-4BF7-B1F5-A775A56FE691}"/>
          </ac:picMkLst>
        </pc:picChg>
        <pc:picChg chg="del">
          <ac:chgData name="Victoria Garside" userId="2f87083c-00f6-4859-a19d-cad40b78d2a4" providerId="ADAL" clId="{721125DC-6A09-4531-B059-404C7C9E01A3}" dt="2024-03-28T12:47:22.313" v="57" actId="478"/>
          <ac:picMkLst>
            <pc:docMk/>
            <pc:sldMk cId="1942008399" sldId="257"/>
            <ac:picMk id="6" creationId="{DF0A63B4-DFE4-4FAF-B82A-29C8B3096A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903526"/>
              </p:ext>
            </p:extLst>
          </p:nvPr>
        </p:nvGraphicFramePr>
        <p:xfrm>
          <a:off x="265634" y="554913"/>
          <a:ext cx="10985462" cy="591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4144567799"/>
                    </a:ext>
                  </a:extLst>
                </a:gridCol>
              </a:tblGrid>
              <a:tr h="33983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FF0066"/>
                          </a:solidFill>
                          <a:latin typeface="Twinkl" pitchFamily="2" charset="0"/>
                        </a:rPr>
                        <a:t>Objectives and Sticky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1302714">
                <a:tc gridSpan="2">
                  <a:txBody>
                    <a:bodyPr/>
                    <a:lstStyle/>
                    <a:p>
                      <a:pPr fontAlgn="base"/>
                      <a:endParaRPr lang="en-GB" sz="1400" b="1" i="0" kern="1200" dirty="0">
                        <a:solidFill>
                          <a:srgbClr val="FF0066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Begin to know the difference between pleasant and unpleasant emotions and begin to know some coping mechanisms.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279877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solidFill>
                            <a:srgbClr val="FF0066"/>
                          </a:solidFill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144431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600" b="1" u="sng" dirty="0">
                          <a:solidFill>
                            <a:srgbClr val="FF0066"/>
                          </a:solidFill>
                          <a:latin typeface="Twinkl" pitchFamily="2" charset="0"/>
                        </a:rPr>
                        <a:t>Links with Golden Thread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600" b="1" u="sng" dirty="0">
                          <a:solidFill>
                            <a:srgbClr val="FF0066"/>
                          </a:solidFill>
                          <a:latin typeface="Twinkl" pitchFamily="2" charset="0"/>
                        </a:rPr>
                        <a:t>Links with CST and CTK values: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600" b="1" u="sng" dirty="0">
                        <a:solidFill>
                          <a:srgbClr val="FF0066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385489"/>
              </p:ext>
            </p:extLst>
          </p:nvPr>
        </p:nvGraphicFramePr>
        <p:xfrm>
          <a:off x="2622369" y="2624761"/>
          <a:ext cx="5326095" cy="21019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26095">
                  <a:extLst>
                    <a:ext uri="{9D8B030D-6E8A-4147-A177-3AD203B41FA5}">
                      <a16:colId xmlns:a16="http://schemas.microsoft.com/office/drawing/2014/main" val="2614171128"/>
                    </a:ext>
                  </a:extLst>
                </a:gridCol>
              </a:tblGrid>
              <a:tr h="413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recognise and name emotions, describing their physical effects and suggest some coping strategies.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1629677">
                <a:tc>
                  <a:txBody>
                    <a:bodyPr/>
                    <a:lstStyle/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recognise and name a range of emotions and describe their physical effects.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know whether they are pleasant or unpleasant emotions.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have some coping skills for dealing with unpleasant/uncomfortable 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32E9AD2-F5C4-4A85-A768-81589B558FF2}"/>
              </a:ext>
            </a:extLst>
          </p:cNvPr>
          <p:cNvSpPr txBox="1"/>
          <p:nvPr/>
        </p:nvSpPr>
        <p:spPr>
          <a:xfrm>
            <a:off x="209984" y="53086"/>
            <a:ext cx="10823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Year 2 PHSE </a:t>
            </a:r>
            <a:r>
              <a:rPr lang="en-GB" sz="2400" b="1" dirty="0">
                <a:solidFill>
                  <a:srgbClr val="FF0066"/>
                </a:solidFill>
                <a:latin typeface="Twinkl" pitchFamily="2" charset="0"/>
              </a:rPr>
              <a:t>– </a:t>
            </a:r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Feelings and Emotions </a:t>
            </a:r>
            <a:r>
              <a:rPr lang="en-GB" sz="2400" b="1" dirty="0">
                <a:solidFill>
                  <a:srgbClr val="FF0066"/>
                </a:solidFill>
                <a:latin typeface="Twinkl" pitchFamily="2" charset="0"/>
              </a:rPr>
              <a:t>			</a:t>
            </a:r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Golden Thread: Freedom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443AE6-3247-48E5-8BBA-5B91AE4D9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597" y="1020392"/>
            <a:ext cx="932769" cy="93886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66ECB5C-47AD-4E8A-876A-A3E2F27E3EA1}"/>
              </a:ext>
            </a:extLst>
          </p:cNvPr>
          <p:cNvSpPr/>
          <p:nvPr/>
        </p:nvSpPr>
        <p:spPr>
          <a:xfrm>
            <a:off x="265634" y="874212"/>
            <a:ext cx="2356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GB" b="1" u="sng" dirty="0">
                <a:solidFill>
                  <a:srgbClr val="FF0066"/>
                </a:solidFill>
                <a:latin typeface="Twinkl" pitchFamily="2" charset="0"/>
              </a:rPr>
              <a:t>Previous Knowledge: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8F2669-B6DC-431E-905B-3AD1BDCE9A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2876" y="5255658"/>
            <a:ext cx="1410264" cy="104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C0B72FE-23AA-4307-A3D2-B138A7C25242}"/>
              </a:ext>
            </a:extLst>
          </p:cNvPr>
          <p:cNvSpPr/>
          <p:nvPr/>
        </p:nvSpPr>
        <p:spPr>
          <a:xfrm>
            <a:off x="223635" y="467359"/>
            <a:ext cx="6927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02B2F8-B178-46A6-83B4-B827245159D4}"/>
              </a:ext>
            </a:extLst>
          </p:cNvPr>
          <p:cNvSpPr txBox="1"/>
          <p:nvPr/>
        </p:nvSpPr>
        <p:spPr>
          <a:xfrm>
            <a:off x="209984" y="53086"/>
            <a:ext cx="10823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winkl" pitchFamily="2" charset="0"/>
              </a:rPr>
              <a:t>Year 2 PHSE </a:t>
            </a:r>
            <a:r>
              <a:rPr lang="en-GB" sz="2400" b="1" dirty="0">
                <a:latin typeface="Twinkl" pitchFamily="2" charset="0"/>
              </a:rPr>
              <a:t>– </a:t>
            </a:r>
            <a:r>
              <a:rPr lang="en-GB" sz="2000" b="1" dirty="0">
                <a:latin typeface="Twinkl" pitchFamily="2" charset="0"/>
              </a:rPr>
              <a:t>Feelings and Emotions 			Golden Thread: Freedom 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441D10B-AAC6-4EFC-8075-7B2273A826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2D879B-206D-4DF1-AACB-BB65E185E2C5}"/>
              </a:ext>
            </a:extLst>
          </p:cNvPr>
          <p:cNvSpPr/>
          <p:nvPr/>
        </p:nvSpPr>
        <p:spPr>
          <a:xfrm>
            <a:off x="10324428" y="2464579"/>
            <a:ext cx="18675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1400" b="1" u="sng" dirty="0">
                <a:solidFill>
                  <a:srgbClr val="FF0066"/>
                </a:solidFill>
                <a:latin typeface="Twinkl" pitchFamily="2" charset="0"/>
              </a:rPr>
              <a:t>Sky Objectives: </a:t>
            </a:r>
            <a:r>
              <a:rPr lang="en-GB" sz="1200" b="1" u="sng" dirty="0">
                <a:solidFill>
                  <a:srgbClr val="FF0066"/>
                </a:solidFill>
                <a:latin typeface="Twinkl" pitchFamily="2" charset="0"/>
              </a:rPr>
              <a:t> </a:t>
            </a:r>
            <a:r>
              <a:rPr lang="en-GB" sz="1600" dirty="0">
                <a:solidFill>
                  <a:srgbClr val="FF0066"/>
                </a:solidFill>
              </a:rPr>
              <a:t> </a:t>
            </a:r>
            <a:endParaRPr lang="en-GB" sz="1600" b="1" u="sng" dirty="0">
              <a:solidFill>
                <a:srgbClr val="FF0066"/>
              </a:solidFill>
              <a:latin typeface="Twinkl" pitchFamily="2" charset="0"/>
            </a:endParaRPr>
          </a:p>
          <a:p>
            <a:pPr lvl="0"/>
            <a:r>
              <a:rPr lang="en-GB" sz="1200" dirty="0">
                <a:solidFill>
                  <a:srgbClr val="FF0066"/>
                </a:solidFill>
                <a:latin typeface="Twinkl" pitchFamily="2" charset="0"/>
              </a:rPr>
              <a:t>Children start to accurately name the different feelings they experience. </a:t>
            </a:r>
          </a:p>
          <a:p>
            <a:r>
              <a:rPr lang="en-GB" sz="1200" dirty="0">
                <a:solidFill>
                  <a:srgbClr val="FF0066"/>
                </a:solidFill>
                <a:latin typeface="Twinkl" pitchFamily="2" charset="0"/>
              </a:rPr>
              <a:t> 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847777-A847-469E-AA5A-748C58E8D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0840" y="728823"/>
            <a:ext cx="932769" cy="9388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1A5530-F5F4-4668-A20A-D84143EB80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28"/>
          <a:stretch/>
        </p:blipFill>
        <p:spPr>
          <a:xfrm>
            <a:off x="19393" y="1286933"/>
            <a:ext cx="10080978" cy="504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  <SharedWithUsers xmlns="ac3fc4de-090d-431f-af22-59a1de8c6d62">
      <UserInfo>
        <DisplayName/>
        <AccountId xsi:nil="true"/>
        <AccountType/>
      </UserInfo>
    </SharedWithUsers>
    <MediaLengthInSeconds xmlns="3f62ac39-3e8f-4c56-8e1b-bafe29de143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81B1DF-E5A8-444D-9168-0CF7DED762B8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3f62ac39-3e8f-4c56-8e1b-bafe29de1438"/>
    <ds:schemaRef ds:uri="ac3fc4de-090d-431f-af22-59a1de8c6d62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DD53F9-0D12-4931-8945-AEC931ABD4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03D673-8C18-4E36-8563-906A36D27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2ac39-3e8f-4c56-8e1b-bafe29de1438"/>
    <ds:schemaRef ds:uri="ac3fc4de-090d-431f-af22-59a1de8c6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73108</TotalTime>
  <Words>139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Victoria Garside</cp:lastModifiedBy>
  <cp:revision>59</cp:revision>
  <cp:lastPrinted>2022-10-28T13:58:16Z</cp:lastPrinted>
  <dcterms:created xsi:type="dcterms:W3CDTF">2021-04-18T19:16:43Z</dcterms:created>
  <dcterms:modified xsi:type="dcterms:W3CDTF">2024-03-28T13:46:58Z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  <property fmtid="{D5CDD505-2E9C-101B-9397-08002B2CF9AE}" pid="3" name="Order">
    <vt:r8>25800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