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side" userId="2f87083c-00f6-4859-a19d-cad40b78d2a4" providerId="ADAL" clId="{1ABB4C4F-EB99-4AEF-9CD8-A827EE379648}"/>
    <pc:docChg chg="custSel modSld">
      <pc:chgData name="Victoria Garside" userId="2f87083c-00f6-4859-a19d-cad40b78d2a4" providerId="ADAL" clId="{1ABB4C4F-EB99-4AEF-9CD8-A827EE379648}" dt="2024-03-28T12:29:34.507" v="183" actId="14100"/>
      <pc:docMkLst>
        <pc:docMk/>
      </pc:docMkLst>
      <pc:sldChg chg="modSp">
        <pc:chgData name="Victoria Garside" userId="2f87083c-00f6-4859-a19d-cad40b78d2a4" providerId="ADAL" clId="{1ABB4C4F-EB99-4AEF-9CD8-A827EE379648}" dt="2024-03-28T12:28:00.420" v="180" actId="20577"/>
        <pc:sldMkLst>
          <pc:docMk/>
          <pc:sldMk cId="3538820008" sldId="256"/>
        </pc:sldMkLst>
        <pc:graphicFrameChg chg="mod modGraphic">
          <ac:chgData name="Victoria Garside" userId="2f87083c-00f6-4859-a19d-cad40b78d2a4" providerId="ADAL" clId="{1ABB4C4F-EB99-4AEF-9CD8-A827EE379648}" dt="2024-03-28T12:27:54.223" v="178" actId="1076"/>
          <ac:graphicFrameMkLst>
            <pc:docMk/>
            <pc:sldMk cId="3538820008" sldId="256"/>
            <ac:graphicFrameMk id="2" creationId="{182ECD59-7793-4F1C-BB39-F9044B97A83C}"/>
          </ac:graphicFrameMkLst>
        </pc:graphicFrameChg>
        <pc:graphicFrameChg chg="modGraphic">
          <ac:chgData name="Victoria Garside" userId="2f87083c-00f6-4859-a19d-cad40b78d2a4" providerId="ADAL" clId="{1ABB4C4F-EB99-4AEF-9CD8-A827EE379648}" dt="2024-03-28T12:28:00.420" v="180" actId="20577"/>
          <ac:graphicFrameMkLst>
            <pc:docMk/>
            <pc:sldMk cId="3538820008" sldId="256"/>
            <ac:graphicFrameMk id="6" creationId="{41793639-854F-4511-A016-167BE6576E2C}"/>
          </ac:graphicFrameMkLst>
        </pc:graphicFrameChg>
      </pc:sldChg>
      <pc:sldChg chg="addSp delSp modSp">
        <pc:chgData name="Victoria Garside" userId="2f87083c-00f6-4859-a19d-cad40b78d2a4" providerId="ADAL" clId="{1ABB4C4F-EB99-4AEF-9CD8-A827EE379648}" dt="2024-03-28T12:29:34.507" v="183" actId="14100"/>
        <pc:sldMkLst>
          <pc:docMk/>
          <pc:sldMk cId="1942008399" sldId="257"/>
        </pc:sldMkLst>
        <pc:spChg chg="mod">
          <ac:chgData name="Victoria Garside" userId="2f87083c-00f6-4859-a19d-cad40b78d2a4" providerId="ADAL" clId="{1ABB4C4F-EB99-4AEF-9CD8-A827EE379648}" dt="2024-03-28T12:18:02.868" v="55" actId="20577"/>
          <ac:spMkLst>
            <pc:docMk/>
            <pc:sldMk cId="1942008399" sldId="257"/>
            <ac:spMk id="14" creationId="{F83603D0-5D96-4BEE-848B-A6EB7B686793}"/>
          </ac:spMkLst>
        </pc:spChg>
        <pc:picChg chg="add mod">
          <ac:chgData name="Victoria Garside" userId="2f87083c-00f6-4859-a19d-cad40b78d2a4" providerId="ADAL" clId="{1ABB4C4F-EB99-4AEF-9CD8-A827EE379648}" dt="2024-03-28T12:29:34.507" v="183" actId="14100"/>
          <ac:picMkLst>
            <pc:docMk/>
            <pc:sldMk cId="1942008399" sldId="257"/>
            <ac:picMk id="4" creationId="{7C87775D-4C35-4EBC-ABEA-F6ADC6EC6648}"/>
          </ac:picMkLst>
        </pc:picChg>
        <pc:picChg chg="del">
          <ac:chgData name="Victoria Garside" userId="2f87083c-00f6-4859-a19d-cad40b78d2a4" providerId="ADAL" clId="{1ABB4C4F-EB99-4AEF-9CD8-A827EE379648}" dt="2024-03-28T12:17:20.236" v="0" actId="478"/>
          <ac:picMkLst>
            <pc:docMk/>
            <pc:sldMk cId="1942008399" sldId="257"/>
            <ac:picMk id="8" creationId="{6F7CFBCD-F69A-41D2-874A-211A8C46F5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80476"/>
              </p:ext>
            </p:extLst>
          </p:nvPr>
        </p:nvGraphicFramePr>
        <p:xfrm>
          <a:off x="212624" y="342881"/>
          <a:ext cx="10985462" cy="607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404653261"/>
                    </a:ext>
                  </a:extLst>
                </a:gridCol>
              </a:tblGrid>
              <a:tr h="3490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7716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kern="1200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Previous Knowledge Recap 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Follow rules. 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Know how to play as part of team. 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24315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F0000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02791"/>
              </p:ext>
            </p:extLst>
          </p:nvPr>
        </p:nvGraphicFramePr>
        <p:xfrm>
          <a:off x="455500" y="2083639"/>
          <a:ext cx="10499710" cy="24703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5349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2579607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  <a:gridCol w="2727377">
                  <a:extLst>
                    <a:ext uri="{9D8B030D-6E8A-4147-A177-3AD203B41FA5}">
                      <a16:colId xmlns:a16="http://schemas.microsoft.com/office/drawing/2014/main" val="1567575297"/>
                    </a:ext>
                  </a:extLst>
                </a:gridCol>
                <a:gridCol w="2727377">
                  <a:extLst>
                    <a:ext uri="{9D8B030D-6E8A-4147-A177-3AD203B41FA5}">
                      <a16:colId xmlns:a16="http://schemas.microsoft.com/office/drawing/2014/main" val="11703872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hitting, kicking and/or rolling in a game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Decide the best space to be in during a game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a tactic in a game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Follow rules</a:t>
                      </a:r>
                    </a:p>
                    <a:p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1769283">
                <a:tc>
                  <a:txBody>
                    <a:bodyPr/>
                    <a:lstStyle/>
                    <a:p>
                      <a:pPr lvl="0"/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Know that kicking, rolling and hitting can be used in different games.</a:t>
                      </a:r>
                    </a:p>
                    <a:p>
                      <a:pPr lvl="0"/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that different kicks and rolls can distract the opponent.</a:t>
                      </a:r>
                    </a:p>
                    <a:p>
                      <a:pPr lvl="0"/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that coordination is important to improve accuracy when hitting, kicking and rolling.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the space of the playing area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Think about where you need to be on the playing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Understand that a tactic is something that your team can use as an advantage.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that tactics can be used in different ways.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what a rule is and how we can follow rules.</a:t>
                      </a:r>
                    </a:p>
                    <a:p>
                      <a:pPr lvl="0"/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Understand why rules are important.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A94F54-DC2F-4989-A3F3-CEDC76F36B96}"/>
              </a:ext>
            </a:extLst>
          </p:cNvPr>
          <p:cNvSpPr txBox="1"/>
          <p:nvPr/>
        </p:nvSpPr>
        <p:spPr>
          <a:xfrm>
            <a:off x="209984" y="-40073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Twinkl" pitchFamily="2" charset="0"/>
              </a:rPr>
              <a:t>Year 2 PE – Team Games                             			 Golden Thread: Freedom </a:t>
            </a:r>
          </a:p>
        </p:txBody>
      </p:sp>
      <p:pic>
        <p:nvPicPr>
          <p:cNvPr id="7" name="Picture 6" descr="physical education Icon 1498816">
            <a:extLst>
              <a:ext uri="{FF2B5EF4-FFF2-40B4-BE49-F238E27FC236}">
                <a16:creationId xmlns:a16="http://schemas.microsoft.com/office/drawing/2014/main" id="{7A0255D7-B4CB-4014-8388-B2586FEF95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40" y="442020"/>
            <a:ext cx="9906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F2CD6-C03F-45CF-940C-15E49C398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152" y="5204981"/>
            <a:ext cx="1410264" cy="10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1D10B-AAC6-4EFC-8075-7B2273A82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50F042-7516-4D08-9996-38AAC0E88865}"/>
              </a:ext>
            </a:extLst>
          </p:cNvPr>
          <p:cNvSpPr/>
          <p:nvPr/>
        </p:nvSpPr>
        <p:spPr>
          <a:xfrm>
            <a:off x="10399680" y="1892539"/>
            <a:ext cx="1248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200" b="1" u="sng" dirty="0">
                <a:solidFill>
                  <a:srgbClr val="FF0000"/>
                </a:solidFill>
                <a:latin typeface="Twinkl" pitchFamily="2" charset="0"/>
              </a:rPr>
              <a:t>Sky Objectives:  </a:t>
            </a:r>
          </a:p>
          <a:p>
            <a:pPr lvl="0"/>
            <a:r>
              <a:rPr lang="en-GB" sz="1200" dirty="0">
                <a:solidFill>
                  <a:srgbClr val="FF0000"/>
                </a:solidFill>
                <a:latin typeface="Twinkl" pitchFamily="2" charset="0"/>
              </a:rPr>
              <a:t>Can describe the ABC’s relating to movement.</a:t>
            </a:r>
          </a:p>
          <a:p>
            <a:pPr lvl="0"/>
            <a:r>
              <a:rPr lang="en-GB" sz="1200" dirty="0">
                <a:solidFill>
                  <a:srgbClr val="FF0000"/>
                </a:solidFill>
                <a:latin typeface="Twinkl" pitchFamily="2" charset="0"/>
              </a:rPr>
              <a:t>Can join teams without any problems during an activity.</a:t>
            </a:r>
          </a:p>
          <a:p>
            <a:r>
              <a:rPr lang="en-GB" sz="1200" dirty="0">
                <a:solidFill>
                  <a:srgbClr val="FF0000"/>
                </a:solidFill>
                <a:latin typeface="Twinkl" pitchFamily="2" charset="0"/>
              </a:rPr>
              <a:t>Can identify why our bodies sweat and how this effects </a:t>
            </a:r>
            <a:r>
              <a:rPr lang="en-GB" sz="1200" dirty="0">
                <a:solidFill>
                  <a:srgbClr val="FF0000"/>
                </a:solidFill>
              </a:rPr>
              <a:t>our need for water.</a:t>
            </a:r>
            <a:endParaRPr lang="en-GB" sz="1200" dirty="0">
              <a:solidFill>
                <a:srgbClr val="FF0000"/>
              </a:solidFill>
              <a:latin typeface="Twinkl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603D0-5D96-4BEE-848B-A6EB7B686793}"/>
              </a:ext>
            </a:extLst>
          </p:cNvPr>
          <p:cNvSpPr txBox="1"/>
          <p:nvPr/>
        </p:nvSpPr>
        <p:spPr>
          <a:xfrm>
            <a:off x="209984" y="-40073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Twinkl" pitchFamily="2" charset="0"/>
              </a:rPr>
              <a:t>Year 2 PE – Team Games                                                              Golden Thread: Freedom </a:t>
            </a:r>
          </a:p>
        </p:txBody>
      </p:sp>
      <p:pic>
        <p:nvPicPr>
          <p:cNvPr id="11" name="Picture 10" descr="physical education Icon 1498816">
            <a:extLst>
              <a:ext uri="{FF2B5EF4-FFF2-40B4-BE49-F238E27FC236}">
                <a16:creationId xmlns:a16="http://schemas.microsoft.com/office/drawing/2014/main" id="{7EE6D20F-C9BC-467E-B46F-FA3FC595ED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09" y="501829"/>
            <a:ext cx="9906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87775D-4C35-4EBC-ABEA-F6ADC6EC6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0" y="745067"/>
            <a:ext cx="10076803" cy="59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  <SharedWithUsers xmlns="ac3fc4de-090d-431f-af22-59a1de8c6d62">
      <UserInfo>
        <DisplayName/>
        <AccountId xsi:nil="true"/>
        <AccountType/>
      </UserInfo>
    </SharedWithUsers>
    <MediaLengthInSeconds xmlns="3f62ac39-3e8f-4c56-8e1b-bafe29de14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E3B5ED-CCA3-447D-89C4-604EF9C97B58}">
  <ds:schemaRefs>
    <ds:schemaRef ds:uri="http://purl.org/dc/terms/"/>
    <ds:schemaRef ds:uri="3f62ac39-3e8f-4c56-8e1b-bafe29de143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ac3fc4de-090d-431f-af22-59a1de8c6d6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895EF7-CC0A-4E7B-826E-1EC4C4983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22030-8F21-43FE-8BFF-BD0E9E291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2ac39-3e8f-4c56-8e1b-bafe29de1438"/>
    <ds:schemaRef ds:uri="ac3fc4de-090d-431f-af22-59a1de8c6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73182</TotalTime>
  <Words>234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Victoria Garside</cp:lastModifiedBy>
  <cp:revision>75</cp:revision>
  <cp:lastPrinted>2022-11-02T22:30:21Z</cp:lastPrinted>
  <dcterms:created xsi:type="dcterms:W3CDTF">2021-04-18T19:16:43Z</dcterms:created>
  <dcterms:modified xsi:type="dcterms:W3CDTF">2024-03-28T12:29:52Z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  <property fmtid="{D5CDD505-2E9C-101B-9397-08002B2CF9AE}" pid="3" name="Order">
    <vt:r8>27100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