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1ABB4C4F-EB99-4AEF-9CD8-A827EE379648}"/>
    <pc:docChg chg="custSel modSld">
      <pc:chgData name="Victoria Garside" userId="2f87083c-00f6-4859-a19d-cad40b78d2a4" providerId="ADAL" clId="{1ABB4C4F-EB99-4AEF-9CD8-A827EE379648}" dt="2024-03-28T12:44:05.243" v="193" actId="20577"/>
      <pc:docMkLst>
        <pc:docMk/>
      </pc:docMkLst>
      <pc:sldChg chg="modSp">
        <pc:chgData name="Victoria Garside" userId="2f87083c-00f6-4859-a19d-cad40b78d2a4" providerId="ADAL" clId="{1ABB4C4F-EB99-4AEF-9CD8-A827EE379648}" dt="2024-03-28T12:44:05.243" v="193" actId="20577"/>
        <pc:sldMkLst>
          <pc:docMk/>
          <pc:sldMk cId="3538820008" sldId="256"/>
        </pc:sldMkLst>
        <pc:spChg chg="mod">
          <ac:chgData name="Victoria Garside" userId="2f87083c-00f6-4859-a19d-cad40b78d2a4" providerId="ADAL" clId="{1ABB4C4F-EB99-4AEF-9CD8-A827EE379648}" dt="2024-03-28T12:44:05.243" v="193" actId="20577"/>
          <ac:spMkLst>
            <pc:docMk/>
            <pc:sldMk cId="3538820008" sldId="256"/>
            <ac:spMk id="9" creationId="{12A94F54-DC2F-4989-A3F3-CEDC76F36B96}"/>
          </ac:spMkLst>
        </pc:spChg>
        <pc:graphicFrameChg chg="mod modGraphic">
          <ac:chgData name="Victoria Garside" userId="2f87083c-00f6-4859-a19d-cad40b78d2a4" providerId="ADAL" clId="{1ABB4C4F-EB99-4AEF-9CD8-A827EE379648}" dt="2024-03-28T12:43:54.596" v="181" actId="20577"/>
          <ac:graphicFrameMkLst>
            <pc:docMk/>
            <pc:sldMk cId="3538820008" sldId="256"/>
            <ac:graphicFrameMk id="2" creationId="{182ECD59-7793-4F1C-BB39-F9044B97A83C}"/>
          </ac:graphicFrameMkLst>
        </pc:graphicFrameChg>
        <pc:graphicFrameChg chg="mod modGraphic">
          <ac:chgData name="Victoria Garside" userId="2f87083c-00f6-4859-a19d-cad40b78d2a4" providerId="ADAL" clId="{1ABB4C4F-EB99-4AEF-9CD8-A827EE379648}" dt="2024-03-28T12:34:08.509" v="155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  <pc:picChg chg="mod">
          <ac:chgData name="Victoria Garside" userId="2f87083c-00f6-4859-a19d-cad40b78d2a4" providerId="ADAL" clId="{1ABB4C4F-EB99-4AEF-9CD8-A827EE379648}" dt="2024-03-28T12:42:42.405" v="165" actId="1076"/>
          <ac:picMkLst>
            <pc:docMk/>
            <pc:sldMk cId="3538820008" sldId="256"/>
            <ac:picMk id="8" creationId="{7EFF2CD6-C03F-45CF-940C-15E49C398070}"/>
          </ac:picMkLst>
        </pc:picChg>
      </pc:sldChg>
      <pc:sldChg chg="addSp delSp modSp">
        <pc:chgData name="Victoria Garside" userId="2f87083c-00f6-4859-a19d-cad40b78d2a4" providerId="ADAL" clId="{1ABB4C4F-EB99-4AEF-9CD8-A827EE379648}" dt="2024-03-28T12:31:19.100" v="17" actId="1076"/>
        <pc:sldMkLst>
          <pc:docMk/>
          <pc:sldMk cId="1942008399" sldId="257"/>
        </pc:sldMkLst>
        <pc:spChg chg="mod">
          <ac:chgData name="Victoria Garside" userId="2f87083c-00f6-4859-a19d-cad40b78d2a4" providerId="ADAL" clId="{1ABB4C4F-EB99-4AEF-9CD8-A827EE379648}" dt="2024-03-28T12:30:27.718" v="13" actId="20577"/>
          <ac:spMkLst>
            <pc:docMk/>
            <pc:sldMk cId="1942008399" sldId="257"/>
            <ac:spMk id="2" creationId="{EA50F042-7516-4D08-9996-38AAC0E88865}"/>
          </ac:spMkLst>
        </pc:spChg>
        <pc:spChg chg="mod">
          <ac:chgData name="Victoria Garside" userId="2f87083c-00f6-4859-a19d-cad40b78d2a4" providerId="ADAL" clId="{1ABB4C4F-EB99-4AEF-9CD8-A827EE379648}" dt="2024-03-28T12:30:22.076" v="12" actId="20577"/>
          <ac:spMkLst>
            <pc:docMk/>
            <pc:sldMk cId="1942008399" sldId="257"/>
            <ac:spMk id="14" creationId="{F83603D0-5D96-4BEE-848B-A6EB7B686793}"/>
          </ac:spMkLst>
        </pc:spChg>
        <pc:picChg chg="del">
          <ac:chgData name="Victoria Garside" userId="2f87083c-00f6-4859-a19d-cad40b78d2a4" providerId="ADAL" clId="{1ABB4C4F-EB99-4AEF-9CD8-A827EE379648}" dt="2024-03-28T12:30:14.378" v="0" actId="478"/>
          <ac:picMkLst>
            <pc:docMk/>
            <pc:sldMk cId="1942008399" sldId="257"/>
            <ac:picMk id="4" creationId="{7C87775D-4C35-4EBC-ABEA-F6ADC6EC6648}"/>
          </ac:picMkLst>
        </pc:picChg>
        <pc:picChg chg="add mod">
          <ac:chgData name="Victoria Garside" userId="2f87083c-00f6-4859-a19d-cad40b78d2a4" providerId="ADAL" clId="{1ABB4C4F-EB99-4AEF-9CD8-A827EE379648}" dt="2024-03-28T12:31:19.100" v="17" actId="1076"/>
          <ac:picMkLst>
            <pc:docMk/>
            <pc:sldMk cId="1942008399" sldId="257"/>
            <ac:picMk id="5" creationId="{ACC36A3E-3E6B-457F-89AA-A39C9BF80C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63180"/>
              </p:ext>
            </p:extLst>
          </p:nvPr>
        </p:nvGraphicFramePr>
        <p:xfrm>
          <a:off x="212624" y="342881"/>
          <a:ext cx="10985462" cy="627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404653261"/>
                    </a:ext>
                  </a:extLst>
                </a:gridCol>
              </a:tblGrid>
              <a:tr h="3490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771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Previous Knowledge Recap 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Perform own dance move 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Copy or make up a short dance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Move safely in a 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24315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05519"/>
              </p:ext>
            </p:extLst>
          </p:nvPr>
        </p:nvGraphicFramePr>
        <p:xfrm>
          <a:off x="455500" y="2083639"/>
          <a:ext cx="10189921" cy="27530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32197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3381995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  <a:gridCol w="3575729">
                  <a:extLst>
                    <a:ext uri="{9D8B030D-6E8A-4147-A177-3AD203B41FA5}">
                      <a16:colId xmlns:a16="http://schemas.microsoft.com/office/drawing/2014/main" val="1567575297"/>
                    </a:ext>
                  </a:extLst>
                </a:gridCol>
              </a:tblGrid>
              <a:tr h="651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rhythm, speed, level and direction in dance.</a:t>
                      </a:r>
                    </a:p>
                    <a:p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Make a sequence by linking sections together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dance to show a mood or feeling.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210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that changing rhythm, direction and speed in your dance can have a positive impact on the dance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that co-ordination means controlling the way you move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that linking something means joining together. (e.g. linking movements together to make a short dance)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Understand that mood and feelings can be expressed through the way we move in dance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A94F54-DC2F-4989-A3F3-CEDC76F36B96}"/>
              </a:ext>
            </a:extLst>
          </p:cNvPr>
          <p:cNvSpPr txBox="1"/>
          <p:nvPr/>
        </p:nvSpPr>
        <p:spPr>
          <a:xfrm>
            <a:off x="209984" y="-40073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winkl" pitchFamily="2" charset="0"/>
              </a:rPr>
              <a:t>Year 2 PE – Dance 					 Golden Thread: Freedom </a:t>
            </a:r>
          </a:p>
        </p:txBody>
      </p:sp>
      <p:pic>
        <p:nvPicPr>
          <p:cNvPr id="7" name="Picture 6" descr="physical education Icon 1498816">
            <a:extLst>
              <a:ext uri="{FF2B5EF4-FFF2-40B4-BE49-F238E27FC236}">
                <a16:creationId xmlns:a16="http://schemas.microsoft.com/office/drawing/2014/main" id="{7A0255D7-B4CB-4014-8388-B2586FEF9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40" y="442020"/>
            <a:ext cx="990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F2CD6-C03F-45CF-940C-15E49C398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876" y="5467690"/>
            <a:ext cx="1410264" cy="10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50F042-7516-4D08-9996-38AAC0E88865}"/>
              </a:ext>
            </a:extLst>
          </p:cNvPr>
          <p:cNvSpPr/>
          <p:nvPr/>
        </p:nvSpPr>
        <p:spPr>
          <a:xfrm>
            <a:off x="10399680" y="1892539"/>
            <a:ext cx="12489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b="1" u="sng" dirty="0">
                <a:solidFill>
                  <a:srgbClr val="FF0000"/>
                </a:solidFill>
                <a:latin typeface="Twinkl" pitchFamily="2" charset="0"/>
              </a:rPr>
              <a:t>Sky Objectives:  </a:t>
            </a:r>
          </a:p>
          <a:p>
            <a:pPr lvl="0"/>
            <a:r>
              <a:rPr lang="en-GB" sz="1200" dirty="0">
                <a:solidFill>
                  <a:srgbClr val="FF0000"/>
                </a:solidFill>
                <a:latin typeface="Twinkl" pitchFamily="2" charset="0"/>
              </a:rPr>
              <a:t>Can describe the ABC’s relating to movement.</a:t>
            </a:r>
          </a:p>
          <a:p>
            <a:pPr lvl="0"/>
            <a:endParaRPr lang="en-GB" sz="1200" dirty="0">
              <a:solidFill>
                <a:srgbClr val="FF0000"/>
              </a:solidFill>
              <a:latin typeface="Twinkl" pitchFamily="2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Twinkl" pitchFamily="2" charset="0"/>
              </a:rPr>
              <a:t>Can identify why our bodies sweat and how this effects </a:t>
            </a:r>
            <a:r>
              <a:rPr lang="en-GB" sz="1200" dirty="0">
                <a:solidFill>
                  <a:srgbClr val="FF0000"/>
                </a:solidFill>
              </a:rPr>
              <a:t>our need for water.</a:t>
            </a:r>
            <a:endParaRPr lang="en-GB" sz="1200" dirty="0">
              <a:solidFill>
                <a:srgbClr val="FF0000"/>
              </a:solidFill>
              <a:latin typeface="Twinkl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603D0-5D96-4BEE-848B-A6EB7B686793}"/>
              </a:ext>
            </a:extLst>
          </p:cNvPr>
          <p:cNvSpPr txBox="1"/>
          <p:nvPr/>
        </p:nvSpPr>
        <p:spPr>
          <a:xfrm>
            <a:off x="209984" y="-40073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winkl" pitchFamily="2" charset="0"/>
              </a:rPr>
              <a:t>Year 2 PE – Dance 						Golden Thread: Freedom </a:t>
            </a:r>
          </a:p>
        </p:txBody>
      </p:sp>
      <p:pic>
        <p:nvPicPr>
          <p:cNvPr id="11" name="Picture 10" descr="physical education Icon 1498816">
            <a:extLst>
              <a:ext uri="{FF2B5EF4-FFF2-40B4-BE49-F238E27FC236}">
                <a16:creationId xmlns:a16="http://schemas.microsoft.com/office/drawing/2014/main" id="{7EE6D20F-C9BC-467E-B46F-FA3FC595ED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09" y="501829"/>
            <a:ext cx="990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36A3E-3E6B-457F-89AA-A39C9BF80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77" y="609601"/>
            <a:ext cx="9994292" cy="59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E3B5ED-CCA3-447D-89C4-604EF9C97B5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3f62ac39-3e8f-4c56-8e1b-bafe29de1438"/>
    <ds:schemaRef ds:uri="ac3fc4de-090d-431f-af22-59a1de8c6d6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895EF7-CC0A-4E7B-826E-1EC4C4983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22030-8F21-43FE-8BFF-BD0E9E291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73197</TotalTime>
  <Words>191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76</cp:revision>
  <cp:lastPrinted>2022-11-02T22:30:21Z</cp:lastPrinted>
  <dcterms:created xsi:type="dcterms:W3CDTF">2021-04-18T19:16:43Z</dcterms:created>
  <dcterms:modified xsi:type="dcterms:W3CDTF">2024-03-28T12:44:11Z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27100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