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ia Garside" userId="2f87083c-00f6-4859-a19d-cad40b78d2a4" providerId="ADAL" clId="{01EC1335-47AF-45A4-A603-AA31428C6D48}"/>
    <pc:docChg chg="custSel modSld">
      <pc:chgData name="Victoria Garside" userId="2f87083c-00f6-4859-a19d-cad40b78d2a4" providerId="ADAL" clId="{01EC1335-47AF-45A4-A603-AA31428C6D48}" dt="2024-03-26T21:30:09.936" v="312" actId="20577"/>
      <pc:docMkLst>
        <pc:docMk/>
      </pc:docMkLst>
      <pc:sldChg chg="modSp">
        <pc:chgData name="Victoria Garside" userId="2f87083c-00f6-4859-a19d-cad40b78d2a4" providerId="ADAL" clId="{01EC1335-47AF-45A4-A603-AA31428C6D48}" dt="2024-03-26T21:29:48.549" v="277" actId="20577"/>
        <pc:sldMkLst>
          <pc:docMk/>
          <pc:sldMk cId="3538820008" sldId="256"/>
        </pc:sldMkLst>
        <pc:spChg chg="mod">
          <ac:chgData name="Victoria Garside" userId="2f87083c-00f6-4859-a19d-cad40b78d2a4" providerId="ADAL" clId="{01EC1335-47AF-45A4-A603-AA31428C6D48}" dt="2024-03-26T21:19:42.905" v="31" actId="20577"/>
          <ac:spMkLst>
            <pc:docMk/>
            <pc:sldMk cId="3538820008" sldId="256"/>
            <ac:spMk id="4" creationId="{B1E9F856-D5A8-4C8D-BCF3-4AE46B97DB97}"/>
          </ac:spMkLst>
        </pc:spChg>
        <pc:graphicFrameChg chg="mod modGraphic">
          <ac:chgData name="Victoria Garside" userId="2f87083c-00f6-4859-a19d-cad40b78d2a4" providerId="ADAL" clId="{01EC1335-47AF-45A4-A603-AA31428C6D48}" dt="2024-03-26T21:29:48.549" v="277" actId="20577"/>
          <ac:graphicFrameMkLst>
            <pc:docMk/>
            <pc:sldMk cId="3538820008" sldId="256"/>
            <ac:graphicFrameMk id="2" creationId="{182ECD59-7793-4F1C-BB39-F9044B97A83C}"/>
          </ac:graphicFrameMkLst>
        </pc:graphicFrameChg>
        <pc:graphicFrameChg chg="mod modGraphic">
          <ac:chgData name="Victoria Garside" userId="2f87083c-00f6-4859-a19d-cad40b78d2a4" providerId="ADAL" clId="{01EC1335-47AF-45A4-A603-AA31428C6D48}" dt="2024-03-26T21:28:21.768" v="67" actId="20577"/>
          <ac:graphicFrameMkLst>
            <pc:docMk/>
            <pc:sldMk cId="3538820008" sldId="256"/>
            <ac:graphicFrameMk id="6" creationId="{41793639-854F-4511-A016-167BE6576E2C}"/>
          </ac:graphicFrameMkLst>
        </pc:graphicFrameChg>
      </pc:sldChg>
      <pc:sldChg chg="addSp delSp modSp">
        <pc:chgData name="Victoria Garside" userId="2f87083c-00f6-4859-a19d-cad40b78d2a4" providerId="ADAL" clId="{01EC1335-47AF-45A4-A603-AA31428C6D48}" dt="2024-03-26T21:30:09.936" v="312" actId="20577"/>
        <pc:sldMkLst>
          <pc:docMk/>
          <pc:sldMk cId="1942008399" sldId="257"/>
        </pc:sldMkLst>
        <pc:spChg chg="del">
          <ac:chgData name="Victoria Garside" userId="2f87083c-00f6-4859-a19d-cad40b78d2a4" providerId="ADAL" clId="{01EC1335-47AF-45A4-A603-AA31428C6D48}" dt="2024-03-26T21:27:34.171" v="57" actId="478"/>
          <ac:spMkLst>
            <pc:docMk/>
            <pc:sldMk cId="1942008399" sldId="257"/>
            <ac:spMk id="7" creationId="{557153D9-2184-4AD9-863B-E6415EB31307}"/>
          </ac:spMkLst>
        </pc:spChg>
        <pc:spChg chg="mod">
          <ac:chgData name="Victoria Garside" userId="2f87083c-00f6-4859-a19d-cad40b78d2a4" providerId="ADAL" clId="{01EC1335-47AF-45A4-A603-AA31428C6D48}" dt="2024-03-26T21:30:09.936" v="312" actId="20577"/>
          <ac:spMkLst>
            <pc:docMk/>
            <pc:sldMk cId="1942008399" sldId="257"/>
            <ac:spMk id="10" creationId="{A665ACB5-A1FE-4DAD-B272-A6C252CE0577}"/>
          </ac:spMkLst>
        </pc:spChg>
        <pc:picChg chg="del">
          <ac:chgData name="Victoria Garside" userId="2f87083c-00f6-4859-a19d-cad40b78d2a4" providerId="ADAL" clId="{01EC1335-47AF-45A4-A603-AA31428C6D48}" dt="2024-03-26T21:27:23.093" v="52" actId="478"/>
          <ac:picMkLst>
            <pc:docMk/>
            <pc:sldMk cId="1942008399" sldId="257"/>
            <ac:picMk id="4" creationId="{41D0B899-E2AA-4EA8-9529-E8258C18F6B1}"/>
          </ac:picMkLst>
        </pc:picChg>
        <pc:picChg chg="add mod">
          <ac:chgData name="Victoria Garside" userId="2f87083c-00f6-4859-a19d-cad40b78d2a4" providerId="ADAL" clId="{01EC1335-47AF-45A4-A603-AA31428C6D48}" dt="2024-03-26T21:27:31.892" v="56" actId="14100"/>
          <ac:picMkLst>
            <pc:docMk/>
            <pc:sldMk cId="1942008399" sldId="257"/>
            <ac:picMk id="5" creationId="{180FEAAC-3F0D-414C-A25F-127D6A8A2B74}"/>
          </ac:picMkLst>
        </pc:picChg>
        <pc:picChg chg="del">
          <ac:chgData name="Victoria Garside" userId="2f87083c-00f6-4859-a19d-cad40b78d2a4" providerId="ADAL" clId="{01EC1335-47AF-45A4-A603-AA31428C6D48}" dt="2024-03-26T21:27:25.085" v="53" actId="478"/>
          <ac:picMkLst>
            <pc:docMk/>
            <pc:sldMk cId="1942008399" sldId="257"/>
            <ac:picMk id="6" creationId="{01CF5E42-8E46-45CF-8CF5-2206476DF71E}"/>
          </ac:picMkLst>
        </pc:picChg>
        <pc:picChg chg="add mod">
          <ac:chgData name="Victoria Garside" userId="2f87083c-00f6-4859-a19d-cad40b78d2a4" providerId="ADAL" clId="{01EC1335-47AF-45A4-A603-AA31428C6D48}" dt="2024-03-26T21:27:50.485" v="61" actId="1076"/>
          <ac:picMkLst>
            <pc:docMk/>
            <pc:sldMk cId="1942008399" sldId="257"/>
            <ac:picMk id="8" creationId="{ECE6C14E-7B3B-4167-801F-C9183A60F95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37003-307B-4C32-BAE5-1EB95970D5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3A9B22-B75B-4461-B5B3-CEB9CC0F0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EBFF7-6832-4FD8-AB18-CB1AAD5CC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2CDC5-4B7E-467F-88A4-8B4E3508D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7936E-B1D8-4E5B-A29B-A9EE2AE22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17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406CE-F738-4E82-A706-2C93912FE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0B8A4-4830-4E76-B1C7-18ABD4878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BB4F9B-0621-47C6-B272-FAF5FFC60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E03C2-18B6-4AEE-A8EA-00D21AD1C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8CBF4E-C161-41CF-B9E6-EF4A476BC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11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0D5773-05D6-4744-9230-E8D2275DE1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AC0561-A808-4E8C-9DFC-B9530009B2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46DC7-3065-45A2-A492-D480BDE63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9D76AC-7D67-46A0-9A89-D575F3F09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55D95-6F2F-43C6-B793-5D943C060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9DF47-A2D6-40B2-BFB4-8822EBE19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FF2B0-3304-4341-BD60-4176EFFAA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6DE7F-657D-42CD-B27C-B5E2AEF5C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1C2CB-E92D-4ECA-9F5B-A36562E6E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4900D8-6C54-498E-8673-41342FF5A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660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C6D51-4AF0-4960-A0BB-3E507DE0A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2FB0E7-6CE4-45C3-9B23-398E568F0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F9071-637A-4E6F-9634-2CB32075F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F1A18-772A-45B3-8775-BFB8C17B7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A615F-EC98-4093-9145-F1789B828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74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A58D4-63C2-4D27-9032-37D3DF481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4D837-6CB0-48A1-936D-E16B7D27CF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35F109-3E3B-4DF4-B2A3-E448325C2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A842ED-798D-4C6D-B68D-BF884EDAC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86331D-832F-4711-A24C-E84EA198B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3454F-C2B9-4868-93E1-2B77A686C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151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93364-95A0-41EC-8D50-7B86BC3AF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7996D-77AF-407D-8283-F661F2A2D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6D783A-D842-4F66-AB6A-E0DBCD00E9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831B32-EFC6-44AD-9919-63B1EDE4C0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C775B7-314F-4C18-83AA-D9B50536F2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437A90-BD44-4120-A5E9-F9C8C5130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C661FB-FE6A-452A-9053-46DA77367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9C9191-4406-459A-BE5D-466C923A0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318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208F3-5A6F-4ABA-9EFA-1B288C272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E1FE6F-FB8D-40D9-AC27-1C5620B7A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E25952-8C1A-4DF9-8DE3-A7CEA7D2A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212EDC-5F22-406D-811A-2119C8BBD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59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BB1CA9-1490-418A-A342-E0BC603BD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A881E7-D749-4A42-AB3B-78BCAD828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351B9-B9EB-434F-8081-139EF273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514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A14FF-645B-4AB6-841A-268FAB941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4A040-6482-4776-8AF0-B131D9F54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0FA1BF-C979-418D-8491-5D466D7FA5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A01855-70DC-4D1C-80F9-AB0794B00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A39D48-BADF-47C9-8679-DD70FBBC0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DB64F1-EA47-499B-A112-EF3677F76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77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FB458-FED6-4B94-B6B8-73DC97BA5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6DAD5A-0F6D-4CCD-9BFC-19630E452D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C55002-A12E-454B-8256-5A5D956623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70FC31-CD3B-493A-AC9A-E15BDF980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B26D77-FDF8-4CEA-8C45-EC10F090A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5B901-AC26-4325-A541-DD4013C09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25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094B1D-E896-4056-8177-D2C3B872B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234B92-9B56-4948-8940-AF51DD9E5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699A3-658F-45B3-991A-D2F334E144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4ADFF-207E-4590-9AE3-7C2727415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9F0E5-1A73-4076-AEEB-5F3350578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27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1E9F856-D5A8-4C8D-BCF3-4AE46B97DB97}"/>
              </a:ext>
            </a:extLst>
          </p:cNvPr>
          <p:cNvSpPr txBox="1"/>
          <p:nvPr/>
        </p:nvSpPr>
        <p:spPr>
          <a:xfrm>
            <a:off x="209984" y="92842"/>
            <a:ext cx="108231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Twinkl" pitchFamily="2" charset="0"/>
              </a:rPr>
              <a:t>Year 2 Music – Create own music 							Golden Thread: Freedom</a:t>
            </a:r>
            <a:endParaRPr lang="en-GB" sz="1200" b="1" dirty="0">
              <a:latin typeface="Twinkl" pitchFamily="2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793639-854F-4511-A016-167BE6576E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346412"/>
              </p:ext>
            </p:extLst>
          </p:nvPr>
        </p:nvGraphicFramePr>
        <p:xfrm>
          <a:off x="278886" y="448896"/>
          <a:ext cx="10985462" cy="6269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2731">
                  <a:extLst>
                    <a:ext uri="{9D8B030D-6E8A-4147-A177-3AD203B41FA5}">
                      <a16:colId xmlns:a16="http://schemas.microsoft.com/office/drawing/2014/main" val="4213787820"/>
                    </a:ext>
                  </a:extLst>
                </a:gridCol>
                <a:gridCol w="5492731">
                  <a:extLst>
                    <a:ext uri="{9D8B030D-6E8A-4147-A177-3AD203B41FA5}">
                      <a16:colId xmlns:a16="http://schemas.microsoft.com/office/drawing/2014/main" val="2632250839"/>
                    </a:ext>
                  </a:extLst>
                </a:gridCol>
              </a:tblGrid>
              <a:tr h="428181"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Twinkl" pitchFamily="2" charset="0"/>
                        </a:rPr>
                        <a:t>Objectives and Sticky Knowledge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612337"/>
                  </a:ext>
                </a:extLst>
              </a:tr>
              <a:tr h="1355907">
                <a:tc gridSpan="2">
                  <a:txBody>
                    <a:bodyPr/>
                    <a:lstStyle/>
                    <a:p>
                      <a:pPr fontAlgn="base"/>
                      <a:r>
                        <a:rPr lang="en-GB" sz="1000" b="1" i="0" u="sng" kern="1200" dirty="0">
                          <a:solidFill>
                            <a:schemeClr val="dk1"/>
                          </a:solidFill>
                          <a:effectLst/>
                          <a:latin typeface="Twinkl" pitchFamily="2" charset="0"/>
                          <a:ea typeface="+mn-ea"/>
                          <a:cs typeface="+mn-cs"/>
                        </a:rPr>
                        <a:t>Previous Knowledge Recap:</a:t>
                      </a:r>
                    </a:p>
                    <a:p>
                      <a:pPr rtl="0" fontAlgn="base"/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To listen carefully to a clapping pattern  </a:t>
                      </a:r>
                    </a:p>
                    <a:p>
                      <a:pPr rtl="0" fontAlgn="base"/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To listen carefully and clap back a repeated rhythm  </a:t>
                      </a:r>
                    </a:p>
                    <a:p>
                      <a:pPr rtl="0" fontAlgn="base"/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To clap back a repeated pattern correctly  </a:t>
                      </a:r>
                    </a:p>
                    <a:p>
                      <a:pPr rtl="0" fontAlgn="base"/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Use voice and instruments to make a series of different sounds  </a:t>
                      </a:r>
                    </a:p>
                    <a:p>
                      <a:pPr rtl="0" fontAlgn="base"/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To create and conduct a sequence of sounds for a desired effect  </a:t>
                      </a:r>
                    </a:p>
                    <a:p>
                      <a:pPr rtl="0" fontAlgn="base"/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To choose correct instruments and sounds to create happy sounding music  </a:t>
                      </a:r>
                    </a:p>
                    <a:p>
                      <a:pPr rtl="0" fontAlgn="base"/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To choose correct instruments and sounds to create sad sounding music </a:t>
                      </a:r>
                    </a:p>
                    <a:p>
                      <a:pPr rtl="0" fontAlgn="base"/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To respond to a piece of music and describe how it made you feel </a:t>
                      </a:r>
                    </a:p>
                    <a:p>
                      <a:pPr fontAlgn="base"/>
                      <a:endParaRPr lang="en-GB" sz="1000" b="0" i="0" kern="1200" dirty="0">
                        <a:solidFill>
                          <a:schemeClr val="dk1"/>
                        </a:solidFill>
                        <a:effectLst/>
                        <a:latin typeface="Twinkl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267331"/>
                  </a:ext>
                </a:extLst>
              </a:tr>
              <a:tr h="3120894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u="sng" dirty="0">
                          <a:effectLst/>
                          <a:latin typeface="Twinkl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Land Objectives and Sticky Knowledge: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u="sng" dirty="0">
                        <a:effectLst/>
                        <a:latin typeface="Twinkl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u="sng" dirty="0">
                        <a:effectLst/>
                        <a:latin typeface="Twinkl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u="sng" dirty="0">
                        <a:effectLst/>
                        <a:latin typeface="Twinkl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u="sng" dirty="0">
                        <a:effectLst/>
                        <a:latin typeface="Twinkl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u="sng" dirty="0">
                        <a:effectLst/>
                        <a:latin typeface="Twinkl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u="sng" dirty="0">
                        <a:effectLst/>
                        <a:latin typeface="Twinkl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u="sng" dirty="0">
                        <a:effectLst/>
                        <a:latin typeface="Twinkl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u="sng" dirty="0">
                        <a:effectLst/>
                        <a:latin typeface="Twinkl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u="sng" dirty="0">
                        <a:effectLst/>
                        <a:latin typeface="Twinkl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u="sng" dirty="0">
                        <a:effectLst/>
                        <a:latin typeface="Twinkl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u="sng" dirty="0">
                        <a:effectLst/>
                        <a:latin typeface="Twinkl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700002"/>
                  </a:ext>
                </a:extLst>
              </a:tr>
              <a:tr h="110508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1" i="0" dirty="0">
                          <a:solidFill>
                            <a:schemeClr val="tx1"/>
                          </a:solidFill>
                          <a:effectLst/>
                          <a:latin typeface="Twinkl" pitchFamily="2" charset="0"/>
                        </a:rPr>
                        <a:t>Links with the Golden Thread:</a:t>
                      </a:r>
                      <a:r>
                        <a:rPr lang="en-GB" sz="1600" b="0" i="0" dirty="0">
                          <a:solidFill>
                            <a:schemeClr val="tx1"/>
                          </a:solidFill>
                          <a:effectLst/>
                          <a:latin typeface="Twinkl" pitchFamily="2" charset="0"/>
                        </a:rPr>
                        <a:t>​</a:t>
                      </a:r>
                      <a:endParaRPr lang="en-GB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1" i="0" dirty="0">
                          <a:solidFill>
                            <a:schemeClr val="tx1"/>
                          </a:solidFill>
                          <a:effectLst/>
                          <a:latin typeface="Twinkl" pitchFamily="2" charset="0"/>
                        </a:rPr>
                        <a:t>Links with CST and CKA Values Crown:</a:t>
                      </a:r>
                      <a:r>
                        <a:rPr lang="en-GB" sz="1600" b="0" i="0" dirty="0">
                          <a:solidFill>
                            <a:schemeClr val="tx1"/>
                          </a:solidFill>
                          <a:effectLst/>
                          <a:latin typeface="Twinkl" pitchFamily="2" charset="0"/>
                        </a:rPr>
                        <a:t>​</a:t>
                      </a:r>
                      <a:endParaRPr lang="en-GB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600" b="0" i="0" dirty="0">
                          <a:solidFill>
                            <a:schemeClr val="tx1"/>
                          </a:solidFill>
                          <a:effectLst/>
                          <a:latin typeface="Twinkl" pitchFamily="2" charset="0"/>
                        </a:rPr>
                        <a:t>​</a:t>
                      </a:r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GB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6919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58567D50-9652-41DC-B099-943E6FC1698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4078" y="66338"/>
            <a:ext cx="789847" cy="870982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82ECD59-7793-4F1C-BB39-F9044B97A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845119"/>
              </p:ext>
            </p:extLst>
          </p:nvPr>
        </p:nvGraphicFramePr>
        <p:xfrm>
          <a:off x="567177" y="3019929"/>
          <a:ext cx="10408879" cy="234993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22678">
                  <a:extLst>
                    <a:ext uri="{9D8B030D-6E8A-4147-A177-3AD203B41FA5}">
                      <a16:colId xmlns:a16="http://schemas.microsoft.com/office/drawing/2014/main" val="2614171128"/>
                    </a:ext>
                  </a:extLst>
                </a:gridCol>
                <a:gridCol w="5186201">
                  <a:extLst>
                    <a:ext uri="{9D8B030D-6E8A-4147-A177-3AD203B41FA5}">
                      <a16:colId xmlns:a16="http://schemas.microsoft.com/office/drawing/2014/main" val="3311394127"/>
                    </a:ext>
                  </a:extLst>
                </a:gridCol>
              </a:tblGrid>
              <a:tr h="4595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Order sounds to create a beginning, middle and an end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Create music in response to different starting points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358517"/>
                  </a:ext>
                </a:extLst>
              </a:tr>
              <a:tr h="1776080">
                <a:tc>
                  <a:txBody>
                    <a:bodyPr/>
                    <a:lstStyle/>
                    <a:p>
                      <a:pPr lvl="0"/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 can create music with a steady pulse. </a:t>
                      </a:r>
                    </a:p>
                    <a:p>
                      <a:pPr lvl="0"/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 can create music which incorporates a rhythm. </a:t>
                      </a:r>
                    </a:p>
                    <a:p>
                      <a:pPr lvl="0"/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 can create music with a clear beginning middle and end.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 know how to add high and low sounds when using different instruments. </a:t>
                      </a:r>
                    </a:p>
                    <a:p>
                      <a:pPr lvl="0"/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 can represent the different starting points within a piece of music.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38238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0587D982-FAC8-4646-B75B-4C652A202E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4686" y="501829"/>
            <a:ext cx="1325966" cy="1340223"/>
          </a:xfrm>
          <a:prstGeom prst="rect">
            <a:avLst/>
          </a:prstGeom>
        </p:spPr>
      </p:pic>
      <p:sp>
        <p:nvSpPr>
          <p:cNvPr id="7" name="AutoShape 2" descr="data:image/jpg;base64,%20/9j/4AAQSkZJRgABAQEAYABgAAD/2wBDAAUDBAQEAwUEBAQFBQUGBwwIBwcHBw8LCwkMEQ8SEhEPERETFhwXExQaFRERGCEYGh0dHx8fExciJCIeJBweHx7/2wBDAQUFBQcGBw4ICA4eFBEUHh4eHh4eHh4eHh4eHh4eHh4eHh4eHh4eHh4eHh4eHh4eHh4eHh4eHh4eHh4eHh4eHh7/wAARCABDAGE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7LrD16/kjuobeOeS0UOWkkKZG3YSGz0wDwa3K4CCU6j4qNjNq95PEZZE2LGVjTGWCNk4L5G4HHQAd6wxWFq4mhKNKVmteuttbXW1+5VOrGnNcyudzZXMN1brLDIJF6EgY5+napq5q5WTQ5kn+0rHFJMEWFR8jAgbnbvnjgDpjFbllew3ZIiWTgAnchGD6HPf2965sJjfaP2VXSa6fqv8AgmtWjyrmjqizRRVHVtX07SVibULpIBK21N3fpk/Tkc+9eik27I520ty9RWZe6xb2+oxWe5OQWldmwsa4yPqT2FaMMiTRJLGco4DKcdRXPSxNKrOUISu46M0lTlFJtbjqKK5bxX4iNqBHY3ccCRTFLy5aIyLB8uR8vGRnAJHTvXVTpuo7IylJRV2VfGOsWd7IulxawllEoaSS7hkyyyIRiLjueeD1AOK6TQ5r2awRtQW3Wf0hYkY7HnkH2rmvBWgm10cX91M6pPAX8ho+UyOMnq20fd6YB555rS8HhUaSPyo428pGU/ZjE0i84Yncc/pWGMxkaNenhoq6d9b9vIqhSc4Sqt/I6KiiitACuD0CW7Pjq6hN+k0P2mSQsoJz8uNn3cDHGee1d5XB+G7l18aXlmlreRAXMjMnmy+Wqlc7yD8vLdMevtXTQ+GfoZVN4ndSxrIuGHPY91PqPeublhm0WbzEE0gaYLCok+VlKktu9+pz1PaumyPUU2SNJF2yKGGQcEdxXk4zBqvaSdpLZ/1/Wx10qvJo9UzNu9ZjttGh1CS3lZpmRI4VHzM7HAHPvXI29hqPirWEu76KW0giDBZYpeYZkbBRkYdxjI6ZQGtvWNBvpZ5YLKWF9PvZA9xFcEkwNnJePHc+nY8jvW9ptjbafaLa2keyMEnkkkk9SSepr1aUlRpqzvLuckouctVZFC/0WI6UlrbDPkgMqvz5rKMKXPfoPyqpYarLYyyQX32l0G1iXALRqeNzY6At0FdHWXf6PZ3UU0sKKtw4LLJkkb+xPrg14ONwdX2n1jDO0uvZ/wBf1rqd9GrHl9nU2Oa8U+K7yO+v9GghNo4jZY5iGLg7QRIQAcRknbnsaseEfDwlSDUdVswtxGWZGcqzy7lwS5xyMEgDPI5Na2k6GkMkdzdFnniOYSW+ZARhgSPvA9+3TitvoPQV7VLFOdCPucre5xSo2m7yuuhVlhFvYCG1VIo4lwE2ZGwD7oH0rG8IbRcXAUAq0asriIpuGT0yTwD2rduJI/Il/eYIRslTyOKwvCczS3c++S4aTylLCUAA8nBABOOK8PGW+v0L76/l6/odtL+BP5HR0UUV7ByjZWZImZULkAkKOp9q4PSJrdfFk13cTPaxyytCI4pESFnboHXcSz++BzXfV5tYaNpt/wCMLm3mjuILuO4d2EU0RQoH3DK53DJ9sjNdeGtyyv2Mat7xsdDY6Pq9naHbJG8oihCDP3WAIbGfb9a1ZYdRC2cSyO6BW89tyh93G0+mOvT2rTorGVZyd2i1BI5r7N4mkUs8/lOQp+V1IyFbdj6sVH0FWtRi1xre3itXG4RKJX3ANvyNx/LNbdFDrO97IOTzOb+zeJEL/vvMD5ypdRtyzEAH2G0VYNhqlvo1nb6fMsU0UTLIGOQSVz/6F/Otyim6zfRByLuZWn2+qJqLtd3Be3UfJtxhsjnPfgk49gKp3djr0kV1GLtWQoREBjOSSOc8dDn8BXQ0UlVd72Qcisc9pul3dvfT3UsUa/u5tnII3Mwx/wCOqtReF5Llb9w0LOJI18yT93lXGf7v8PpXRXSlrWVVGSUIA/CsLwaNsTrg5RFVvkjABHbKnJ/GvFx7lUx9Ddb7bHZQSjQn8joaKKK9U5iK9m+z2c9xsL+VGz7R1OBnFee6RfadNe3V7Y32+W2ElzbWhjGWeSMM53DlgMkY9q9HowPQVTk/ZThF2bVr9ibe+pPZHOW2rTRzfZ45mvJGkiUPIVVMMDyCvbjoeaSTX7qTK28duNs8S7yW2lHYjuPbrW/HbW8f+rt4k53fKgHPrQLW2Csv2eHDHLDYOfrXiLA4xRUVW7/8BXep2+2pXvyHP/21eQuWKpJCIpXwzfMSsu3sOmKbqniCZoLqO0WJCnmbZTJ1CkD5eOTz0rozbwNjdBGcAgZQcZ6/nTfstrtVfs0O1fujYMCplgMa4OCr7rtqCrUbpuBn6bq0l3f3ELW/lwxF18wk9VOOeMc9axNN8WSLYW/2oRyzymHYSwXzBJOY+B7AZrrDb25Z2MEW6QbXOwZYeh9ajOn2BMR+w22YRti/dL8g9Bxx+Fexg1KlTca75nffY5K3vSvDQ46Pxdqd26gQ2tughuPPQSMZEdFRgASuCcN7g+tSN4zu49NN0thDIPOS3jUzEybiOWdQvC+mM9q61NO09EVEsbVVRiygRKACepHHekfTtPfzN1jat5oCyZhX5wOgPHNdvtaX8hjyT/mKcOpGfw7DfXls9u1woV493KFjjr6e9Q6FbRWmpzQLOsrrboAY4wq7cnGcHlvetj7PB9m+zeTGIdu3ywo249MUyzs7WzQra28cIY5O0YzXj18NKpioVrK0fW63+T6b7WOyFRRpOPVk9FFFdxiFFFFABRRRQAUUUUAFFFFABRRRQAUUUUAFFFFAH//Z">
            <a:extLst>
              <a:ext uri="{FF2B5EF4-FFF2-40B4-BE49-F238E27FC236}">
                <a16:creationId xmlns:a16="http://schemas.microsoft.com/office/drawing/2014/main" id="{B6D75ED2-53C7-4A99-8C6A-EC75BF30D7C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29BB122-3187-42D2-8CD9-EAB36185D7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36246" y="5730050"/>
            <a:ext cx="914528" cy="61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820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7441D10B-AAC6-4EFC-8075-7B2273A8265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4078" y="66338"/>
            <a:ext cx="789847" cy="87098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B347887-2DCE-41C8-AEC0-F96BB902CE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17976" y="1032708"/>
            <a:ext cx="885949" cy="89547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025A7E0-A8A4-4CAB-9B32-F7498CC051C7}"/>
              </a:ext>
            </a:extLst>
          </p:cNvPr>
          <p:cNvSpPr/>
          <p:nvPr/>
        </p:nvSpPr>
        <p:spPr>
          <a:xfrm>
            <a:off x="9712612" y="2314327"/>
            <a:ext cx="231913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400" b="1" u="sng" dirty="0">
                <a:latin typeface="Twinkl" pitchFamily="2" charset="0"/>
              </a:rPr>
              <a:t>Sky Objectives: </a:t>
            </a:r>
            <a:r>
              <a:rPr lang="en-GB" sz="1400" b="1" u="sng" dirty="0">
                <a:solidFill>
                  <a:schemeClr val="dk1"/>
                </a:solidFill>
                <a:latin typeface="Twinkl" pitchFamily="2" charset="0"/>
              </a:rPr>
              <a:t> </a:t>
            </a:r>
          </a:p>
          <a:p>
            <a:pPr lvl="0"/>
            <a:r>
              <a:rPr lang="en-GB" sz="1400" dirty="0">
                <a:solidFill>
                  <a:schemeClr val="dk1"/>
                </a:solidFill>
                <a:latin typeface="Twinkl" pitchFamily="2" charset="0"/>
              </a:rPr>
              <a:t>Sing to communicate the meaning of words.</a:t>
            </a:r>
          </a:p>
          <a:p>
            <a:r>
              <a:rPr lang="en-GB" sz="1400" dirty="0">
                <a:solidFill>
                  <a:schemeClr val="dk1"/>
                </a:solidFill>
                <a:latin typeface="Twinkl" pitchFamily="2" charset="0"/>
              </a:rPr>
              <a:t> </a:t>
            </a:r>
          </a:p>
          <a:p>
            <a:pPr lvl="0"/>
            <a:r>
              <a:rPr lang="en-GB" sz="1400" dirty="0">
                <a:solidFill>
                  <a:schemeClr val="dk1"/>
                </a:solidFill>
                <a:latin typeface="Twinkl" pitchFamily="2" charset="0"/>
              </a:rPr>
              <a:t>Mark the beat of a listening piece by tapping or clapping and recognising changes in tempo.</a:t>
            </a:r>
          </a:p>
          <a:p>
            <a:r>
              <a:rPr lang="en-GB" sz="1400" dirty="0">
                <a:solidFill>
                  <a:schemeClr val="dk1"/>
                </a:solidFill>
                <a:latin typeface="Twinkl" pitchFamily="2" charset="0"/>
              </a:rPr>
              <a:t> </a:t>
            </a:r>
          </a:p>
          <a:p>
            <a:pPr lvl="0"/>
            <a:r>
              <a:rPr lang="en-GB" sz="1400" dirty="0">
                <a:solidFill>
                  <a:schemeClr val="dk1"/>
                </a:solidFill>
                <a:latin typeface="Twinkl" pitchFamily="2" charset="0"/>
              </a:rPr>
              <a:t>Use graphic symbols, dot notation and stick notation to keep a record of composed pieces.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65ACB5-A1FE-4DAD-B272-A6C252CE0577}"/>
              </a:ext>
            </a:extLst>
          </p:cNvPr>
          <p:cNvSpPr txBox="1"/>
          <p:nvPr/>
        </p:nvSpPr>
        <p:spPr>
          <a:xfrm>
            <a:off x="209984" y="92842"/>
            <a:ext cx="108231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Twinkl" pitchFamily="2" charset="0"/>
              </a:rPr>
              <a:t>Year 2 Music – Create own music 					Golden Thread</a:t>
            </a:r>
            <a:r>
              <a:rPr lang="en-GB" sz="1400" b="1">
                <a:latin typeface="Twinkl" pitchFamily="2" charset="0"/>
              </a:rPr>
              <a:t>: Freedom </a:t>
            </a:r>
            <a:endParaRPr lang="en-GB" sz="1200" b="1" dirty="0">
              <a:latin typeface="Twinkl" pitchFamily="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0FEAAC-3F0D-414C-A25F-127D6A8A2B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984" y="501829"/>
            <a:ext cx="6891772" cy="619780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CE6C14E-7B3B-4167-801F-C9183A60F9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58448" y="708262"/>
            <a:ext cx="3776418" cy="131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008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3fc4de-090d-431f-af22-59a1de8c6d62" xsi:nil="true"/>
    <lcf76f155ced4ddcb4097134ff3c332f xmlns="3f62ac39-3e8f-4c56-8e1b-bafe29de1438">
      <Terms xmlns="http://schemas.microsoft.com/office/infopath/2007/PartnerControls"/>
    </lcf76f155ced4ddcb4097134ff3c332f>
    <SharedWithUsers xmlns="ac3fc4de-090d-431f-af22-59a1de8c6d62">
      <UserInfo>
        <DisplayName/>
        <AccountId xsi:nil="true"/>
        <AccountType/>
      </UserInfo>
    </SharedWithUsers>
    <MediaLengthInSeconds xmlns="3f62ac39-3e8f-4c56-8e1b-bafe29de143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27A41CD5BF3941BF5285BBDA01E5FF" ma:contentTypeVersion="14" ma:contentTypeDescription="Create a new document." ma:contentTypeScope="" ma:versionID="62c42a0d9ae472dad6fd973887ab6911">
  <xsd:schema xmlns:xsd="http://www.w3.org/2001/XMLSchema" xmlns:xs="http://www.w3.org/2001/XMLSchema" xmlns:p="http://schemas.microsoft.com/office/2006/metadata/properties" xmlns:ns2="3f62ac39-3e8f-4c56-8e1b-bafe29de1438" xmlns:ns3="ac3fc4de-090d-431f-af22-59a1de8c6d62" targetNamespace="http://schemas.microsoft.com/office/2006/metadata/properties" ma:root="true" ma:fieldsID="750fed29a6847da8f67ff863f1d3c446" ns2:_="" ns3:_="">
    <xsd:import namespace="3f62ac39-3e8f-4c56-8e1b-bafe29de1438"/>
    <xsd:import namespace="ac3fc4de-090d-431f-af22-59a1de8c6d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62ac39-3e8f-4c56-8e1b-bafe29de14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cfc646e7-1ca0-4c93-8f68-1daae34359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3fc4de-090d-431f-af22-59a1de8c6d62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265b8eb-7f42-40bc-9c04-e169f5e2607a}" ma:internalName="TaxCatchAll" ma:showField="CatchAllData" ma:web="ac3fc4de-090d-431f-af22-59a1de8c6d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5DE84C-BFD4-4982-B6D2-25D7FE5B9CB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AE334C0-8E4B-4985-8DB4-83A6173EC69D}">
  <ds:schemaRefs>
    <ds:schemaRef ds:uri="3f62ac39-3e8f-4c56-8e1b-bafe29de1438"/>
    <ds:schemaRef ds:uri="http://schemas.microsoft.com/office/2006/documentManagement/types"/>
    <ds:schemaRef ds:uri="http://purl.org/dc/dcmitype/"/>
    <ds:schemaRef ds:uri="ac3fc4de-090d-431f-af22-59a1de8c6d62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FE02C9B5-4DAE-46D8-8134-F5615F609F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62ac39-3e8f-4c56-8e1b-bafe29de1438"/>
    <ds:schemaRef ds:uri="ac3fc4de-090d-431f-af22-59a1de8c6d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73560</TotalTime>
  <Words>286</Words>
  <Application>Microsoft Office PowerPoint</Application>
  <PresentationFormat>Widescreen</PresentationFormat>
  <Paragraphs>39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Times New Roman</vt:lpstr>
      <vt:lpstr>Twinkl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Watts</dc:creator>
  <cp:lastModifiedBy>Victoria Garside</cp:lastModifiedBy>
  <cp:revision>59</cp:revision>
  <cp:lastPrinted>2021-11-01T15:13:00Z</cp:lastPrinted>
  <dcterms:created xsi:type="dcterms:W3CDTF">2021-04-18T19:16:43Z</dcterms:created>
  <dcterms:modified xsi:type="dcterms:W3CDTF">2024-03-26T21:30:13Z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0x0101003227A41CD5BF3941BF5285BBDA01E5FF</vt:lpwstr>
  </property>
  <property fmtid="{D5CDD505-2E9C-101B-9397-08002B2CF9AE}" pid="3" name="Order">
    <vt:r8>25400</vt:r8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