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Garside" userId="2f87083c-00f6-4859-a19d-cad40b78d2a4" providerId="ADAL" clId="{02D01290-EF21-4D7F-82B2-D35323000C1D}"/>
    <pc:docChg chg="custSel modSld">
      <pc:chgData name="Victoria Garside" userId="2f87083c-00f6-4859-a19d-cad40b78d2a4" providerId="ADAL" clId="{02D01290-EF21-4D7F-82B2-D35323000C1D}" dt="2024-03-26T15:18:33.090" v="408" actId="1076"/>
      <pc:docMkLst>
        <pc:docMk/>
      </pc:docMkLst>
      <pc:sldChg chg="modSp">
        <pc:chgData name="Victoria Garside" userId="2f87083c-00f6-4859-a19d-cad40b78d2a4" providerId="ADAL" clId="{02D01290-EF21-4D7F-82B2-D35323000C1D}" dt="2024-03-26T15:09:46.595" v="337" actId="1076"/>
        <pc:sldMkLst>
          <pc:docMk/>
          <pc:sldMk cId="3538820008" sldId="256"/>
        </pc:sldMkLst>
        <pc:spChg chg="mod">
          <ac:chgData name="Victoria Garside" userId="2f87083c-00f6-4859-a19d-cad40b78d2a4" providerId="ADAL" clId="{02D01290-EF21-4D7F-82B2-D35323000C1D}" dt="2024-03-26T14:57:34.700" v="61" actId="20577"/>
          <ac:spMkLst>
            <pc:docMk/>
            <pc:sldMk cId="3538820008" sldId="256"/>
            <ac:spMk id="4" creationId="{B1E9F856-D5A8-4C8D-BCF3-4AE46B97DB97}"/>
          </ac:spMkLst>
        </pc:spChg>
        <pc:graphicFrameChg chg="mod modGraphic">
          <ac:chgData name="Victoria Garside" userId="2f87083c-00f6-4859-a19d-cad40b78d2a4" providerId="ADAL" clId="{02D01290-EF21-4D7F-82B2-D35323000C1D}" dt="2024-03-26T15:08:16.125" v="327" actId="313"/>
          <ac:graphicFrameMkLst>
            <pc:docMk/>
            <pc:sldMk cId="3538820008" sldId="256"/>
            <ac:graphicFrameMk id="2" creationId="{182ECD59-7793-4F1C-BB39-F9044B97A83C}"/>
          </ac:graphicFrameMkLst>
        </pc:graphicFrameChg>
        <pc:graphicFrameChg chg="mod modGraphic">
          <ac:chgData name="Victoria Garside" userId="2f87083c-00f6-4859-a19d-cad40b78d2a4" providerId="ADAL" clId="{02D01290-EF21-4D7F-82B2-D35323000C1D}" dt="2024-03-26T15:09:42.225" v="336" actId="20577"/>
          <ac:graphicFrameMkLst>
            <pc:docMk/>
            <pc:sldMk cId="3538820008" sldId="256"/>
            <ac:graphicFrameMk id="6" creationId="{41793639-854F-4511-A016-167BE6576E2C}"/>
          </ac:graphicFrameMkLst>
        </pc:graphicFrameChg>
        <pc:picChg chg="mod">
          <ac:chgData name="Victoria Garside" userId="2f87083c-00f6-4859-a19d-cad40b78d2a4" providerId="ADAL" clId="{02D01290-EF21-4D7F-82B2-D35323000C1D}" dt="2024-03-26T15:09:46.595" v="337" actId="1076"/>
          <ac:picMkLst>
            <pc:docMk/>
            <pc:sldMk cId="3538820008" sldId="256"/>
            <ac:picMk id="8" creationId="{D21370FA-9857-4B6B-A28C-1AB2D03DDC59}"/>
          </ac:picMkLst>
        </pc:picChg>
      </pc:sldChg>
      <pc:sldChg chg="addSp delSp modSp">
        <pc:chgData name="Victoria Garside" userId="2f87083c-00f6-4859-a19d-cad40b78d2a4" providerId="ADAL" clId="{02D01290-EF21-4D7F-82B2-D35323000C1D}" dt="2024-03-26T15:18:33.090" v="408" actId="1076"/>
        <pc:sldMkLst>
          <pc:docMk/>
          <pc:sldMk cId="1942008399" sldId="257"/>
        </pc:sldMkLst>
        <pc:spChg chg="mod">
          <ac:chgData name="Victoria Garside" userId="2f87083c-00f6-4859-a19d-cad40b78d2a4" providerId="ADAL" clId="{02D01290-EF21-4D7F-82B2-D35323000C1D}" dt="2024-03-26T15:14:43.050" v="377" actId="1076"/>
          <ac:spMkLst>
            <pc:docMk/>
            <pc:sldMk cId="1942008399" sldId="257"/>
            <ac:spMk id="2" creationId="{CC2925C6-2B81-4C19-874F-52666393DDB6}"/>
          </ac:spMkLst>
        </pc:spChg>
        <pc:spChg chg="mod">
          <ac:chgData name="Victoria Garside" userId="2f87083c-00f6-4859-a19d-cad40b78d2a4" providerId="ADAL" clId="{02D01290-EF21-4D7F-82B2-D35323000C1D}" dt="2024-03-26T15:10:09.820" v="351" actId="20577"/>
          <ac:spMkLst>
            <pc:docMk/>
            <pc:sldMk cId="1942008399" sldId="257"/>
            <ac:spMk id="3" creationId="{D2563505-68E1-4599-8337-892F89F09DFD}"/>
          </ac:spMkLst>
        </pc:spChg>
        <pc:picChg chg="del">
          <ac:chgData name="Victoria Garside" userId="2f87083c-00f6-4859-a19d-cad40b78d2a4" providerId="ADAL" clId="{02D01290-EF21-4D7F-82B2-D35323000C1D}" dt="2024-03-26T15:10:13.878" v="353" actId="478"/>
          <ac:picMkLst>
            <pc:docMk/>
            <pc:sldMk cId="1942008399" sldId="257"/>
            <ac:picMk id="4" creationId="{7A234507-7D92-4E77-835F-56246319674F}"/>
          </ac:picMkLst>
        </pc:picChg>
        <pc:picChg chg="del">
          <ac:chgData name="Victoria Garside" userId="2f87083c-00f6-4859-a19d-cad40b78d2a4" providerId="ADAL" clId="{02D01290-EF21-4D7F-82B2-D35323000C1D}" dt="2024-03-26T15:10:11.892" v="352" actId="478"/>
          <ac:picMkLst>
            <pc:docMk/>
            <pc:sldMk cId="1942008399" sldId="257"/>
            <ac:picMk id="5" creationId="{2B54C2F4-4792-49A9-8FDA-55AD026481A0}"/>
          </ac:picMkLst>
        </pc:picChg>
        <pc:picChg chg="mod ord">
          <ac:chgData name="Victoria Garside" userId="2f87083c-00f6-4859-a19d-cad40b78d2a4" providerId="ADAL" clId="{02D01290-EF21-4D7F-82B2-D35323000C1D}" dt="2024-03-26T15:18:01.827" v="401" actId="14100"/>
          <ac:picMkLst>
            <pc:docMk/>
            <pc:sldMk cId="1942008399" sldId="257"/>
            <ac:picMk id="6" creationId="{EAC867DF-DFDC-48F7-A710-803A6C25E9F4}"/>
          </ac:picMkLst>
        </pc:picChg>
        <pc:picChg chg="del">
          <ac:chgData name="Victoria Garside" userId="2f87083c-00f6-4859-a19d-cad40b78d2a4" providerId="ADAL" clId="{02D01290-EF21-4D7F-82B2-D35323000C1D}" dt="2024-03-26T15:10:15.698" v="354" actId="478"/>
          <ac:picMkLst>
            <pc:docMk/>
            <pc:sldMk cId="1942008399" sldId="257"/>
            <ac:picMk id="7" creationId="{C14560F9-8C05-401F-9DB9-C15082D20766}"/>
          </ac:picMkLst>
        </pc:picChg>
        <pc:picChg chg="add mod">
          <ac:chgData name="Victoria Garside" userId="2f87083c-00f6-4859-a19d-cad40b78d2a4" providerId="ADAL" clId="{02D01290-EF21-4D7F-82B2-D35323000C1D}" dt="2024-03-26T15:13:20.326" v="367" actId="1076"/>
          <ac:picMkLst>
            <pc:docMk/>
            <pc:sldMk cId="1942008399" sldId="257"/>
            <ac:picMk id="8" creationId="{6B4270A9-6914-43F5-ACE7-686756C029B4}"/>
          </ac:picMkLst>
        </pc:picChg>
        <pc:picChg chg="del">
          <ac:chgData name="Victoria Garside" userId="2f87083c-00f6-4859-a19d-cad40b78d2a4" providerId="ADAL" clId="{02D01290-EF21-4D7F-82B2-D35323000C1D}" dt="2024-03-26T15:10:18.019" v="355" actId="478"/>
          <ac:picMkLst>
            <pc:docMk/>
            <pc:sldMk cId="1942008399" sldId="257"/>
            <ac:picMk id="9" creationId="{38D10A81-2931-40CA-A3D7-D10E84E10077}"/>
          </ac:picMkLst>
        </pc:picChg>
        <pc:picChg chg="add del mod ord">
          <ac:chgData name="Victoria Garside" userId="2f87083c-00f6-4859-a19d-cad40b78d2a4" providerId="ADAL" clId="{02D01290-EF21-4D7F-82B2-D35323000C1D}" dt="2024-03-26T15:17:28.475" v="392" actId="478"/>
          <ac:picMkLst>
            <pc:docMk/>
            <pc:sldMk cId="1942008399" sldId="257"/>
            <ac:picMk id="10" creationId="{39ADC938-F713-4EC9-A9AC-D1AF1A03C208}"/>
          </ac:picMkLst>
        </pc:picChg>
        <pc:picChg chg="add mod">
          <ac:chgData name="Victoria Garside" userId="2f87083c-00f6-4859-a19d-cad40b78d2a4" providerId="ADAL" clId="{02D01290-EF21-4D7F-82B2-D35323000C1D}" dt="2024-03-26T15:13:26.975" v="371" actId="1076"/>
          <ac:picMkLst>
            <pc:docMk/>
            <pc:sldMk cId="1942008399" sldId="257"/>
            <ac:picMk id="11" creationId="{820E8C98-FD48-4017-BCB7-D4F9F548B8E1}"/>
          </ac:picMkLst>
        </pc:picChg>
        <pc:picChg chg="add mod">
          <ac:chgData name="Victoria Garside" userId="2f87083c-00f6-4859-a19d-cad40b78d2a4" providerId="ADAL" clId="{02D01290-EF21-4D7F-82B2-D35323000C1D}" dt="2024-03-26T15:18:30.771" v="407" actId="1076"/>
          <ac:picMkLst>
            <pc:docMk/>
            <pc:sldMk cId="1942008399" sldId="257"/>
            <ac:picMk id="12" creationId="{EEBE8271-6330-4684-8145-6AAD5ADF8260}"/>
          </ac:picMkLst>
        </pc:picChg>
        <pc:picChg chg="add mod">
          <ac:chgData name="Victoria Garside" userId="2f87083c-00f6-4859-a19d-cad40b78d2a4" providerId="ADAL" clId="{02D01290-EF21-4D7F-82B2-D35323000C1D}" dt="2024-03-26T15:18:33.090" v="408" actId="1076"/>
          <ac:picMkLst>
            <pc:docMk/>
            <pc:sldMk cId="1942008399" sldId="257"/>
            <ac:picMk id="13" creationId="{609C37DA-FD28-44FD-9087-441FB11AB85D}"/>
          </ac:picMkLst>
        </pc:picChg>
        <pc:picChg chg="add mod">
          <ac:chgData name="Victoria Garside" userId="2f87083c-00f6-4859-a19d-cad40b78d2a4" providerId="ADAL" clId="{02D01290-EF21-4D7F-82B2-D35323000C1D}" dt="2024-03-26T15:17:41.981" v="395" actId="1076"/>
          <ac:picMkLst>
            <pc:docMk/>
            <pc:sldMk cId="1942008399" sldId="257"/>
            <ac:picMk id="14" creationId="{6D1E1CEF-D7B4-4C15-B824-5B458BF2C6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209984" y="92842"/>
            <a:ext cx="1082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Year 2 History – Nelson Mandela and Mary Seacole 		Golden Thread: Freedom</a:t>
            </a:r>
            <a:endParaRPr lang="en-GB" sz="2000" b="1" dirty="0">
              <a:latin typeface="Twinkl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4279"/>
              </p:ext>
            </p:extLst>
          </p:nvPr>
        </p:nvGraphicFramePr>
        <p:xfrm>
          <a:off x="240540" y="492952"/>
          <a:ext cx="10948347" cy="6022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8409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599938">
                  <a:extLst>
                    <a:ext uri="{9D8B030D-6E8A-4147-A177-3AD203B41FA5}">
                      <a16:colId xmlns:a16="http://schemas.microsoft.com/office/drawing/2014/main" val="1532735834"/>
                    </a:ext>
                  </a:extLst>
                </a:gridCol>
              </a:tblGrid>
              <a:tr h="36273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winkl" pitchFamily="2" charset="0"/>
                        </a:rPr>
                        <a:t>Objectives and Sticky Knowledge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12983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winkl" pitchFamily="2" charset="0"/>
                        </a:rPr>
                        <a:t>Previous Knowledge Recap:</a:t>
                      </a: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Know the name of a famous person, or a famous place, close to where they live.  </a:t>
                      </a: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Famous local people: Stuart Broad, Rebecca Adlington and Sat Bains </a:t>
                      </a: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Know about a famous person from the locality and explain why they are famous: Florence Nightingale  </a:t>
                      </a:r>
                    </a:p>
                    <a:p>
                      <a:pPr rtl="0" fontAlgn="base"/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281700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Objectives and Sticky Knowledge: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1327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Links with Golden Thread:</a:t>
                      </a:r>
                    </a:p>
                    <a:p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Nelson Mandela’s battle for Freedom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Mary Seacole -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Her mother was Jamaican and her father was Scottish. At this time, lots of people had been forced into slavery. However, because Mary's father was white, she was born a 'free person'.</a:t>
                      </a:r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Links with CST and CKA Values Crown: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Good – what is best for everyone?</a:t>
                      </a:r>
                    </a:p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Solidarity - We are all one big family.</a:t>
                      </a:r>
                    </a:p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Subsidiarity – People should have a say?</a:t>
                      </a:r>
                    </a:p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Participation - We all want to work and contribute to our communities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2ECD59-7793-4F1C-BB39-F9044B97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13427"/>
              </p:ext>
            </p:extLst>
          </p:nvPr>
        </p:nvGraphicFramePr>
        <p:xfrm>
          <a:off x="386112" y="2474041"/>
          <a:ext cx="10682163" cy="26110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59799">
                  <a:extLst>
                    <a:ext uri="{9D8B030D-6E8A-4147-A177-3AD203B41FA5}">
                      <a16:colId xmlns:a16="http://schemas.microsoft.com/office/drawing/2014/main" val="2614171128"/>
                    </a:ext>
                  </a:extLst>
                </a:gridCol>
                <a:gridCol w="5322364">
                  <a:extLst>
                    <a:ext uri="{9D8B030D-6E8A-4147-A177-3AD203B41FA5}">
                      <a16:colId xmlns:a16="http://schemas.microsoft.com/office/drawing/2014/main" val="3311394127"/>
                    </a:ext>
                  </a:extLst>
                </a:gridCol>
              </a:tblGrid>
              <a:tr h="871455">
                <a:tc>
                  <a:txBody>
                    <a:bodyPr/>
                    <a:lstStyle/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Know about a famous person from outside the UK and explain why they are famous. – Nelson Mandela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Know about a famous person from outside the UK and explain why they are famous. – Mary Seacole</a:t>
                      </a:r>
                    </a:p>
                    <a:p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58517"/>
                  </a:ext>
                </a:extLst>
              </a:tr>
              <a:tr h="1645107">
                <a:tc>
                  <a:txBody>
                    <a:bodyPr/>
                    <a:lstStyle/>
                    <a:p>
                      <a:pPr lvl="0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know that Nelson Mandela was born in South Africa in 1918. </a:t>
                      </a:r>
                    </a:p>
                    <a:p>
                      <a:pPr lvl="0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He died in 2013. </a:t>
                      </a:r>
                    </a:p>
                    <a:p>
                      <a:pPr lvl="0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Nelson Mandela was the first black president of South Africa. 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Mandela dedicated his life to fighting for equal rights for people of all races. 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She was born in 1805 in Jamaica to a free Jamaican mother and a Scottish father who was a soldier in the British Army.</a:t>
                      </a:r>
                    </a:p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She learned about medicine from her mother, who ran a hotel and a nursing home in Jamaica.</a:t>
                      </a:r>
                    </a:p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She travelled to Crimea during the Crimean War and opened the British Hotel to treat wounded and ill soldiers.</a:t>
                      </a:r>
                    </a:p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She wrote an autobiography after the war, which was one of the first by a mixed-race woman.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823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7C87961-D3C8-4B0A-A4D4-F5FDA409E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8" t="1495" r="7561" b="3726"/>
          <a:stretch/>
        </p:blipFill>
        <p:spPr>
          <a:xfrm>
            <a:off x="10253335" y="516834"/>
            <a:ext cx="904996" cy="967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1370FA-9857-4B6B-A28C-1AB2D03DD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782" y="4951862"/>
            <a:ext cx="1538799" cy="114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441D10B-AAC6-4EFC-8075-7B2273A826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2925C6-2B81-4C19-874F-52666393DDB6}"/>
              </a:ext>
            </a:extLst>
          </p:cNvPr>
          <p:cNvSpPr/>
          <p:nvPr/>
        </p:nvSpPr>
        <p:spPr>
          <a:xfrm>
            <a:off x="7453029" y="545083"/>
            <a:ext cx="22096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400" b="1" u="sng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Sky Objectives:  </a:t>
            </a:r>
          </a:p>
          <a:p>
            <a:r>
              <a:rPr lang="en-GB" sz="1600" dirty="0">
                <a:solidFill>
                  <a:srgbClr val="C00000"/>
                </a:solidFill>
              </a:rPr>
              <a:t>2.Understand that there are reasons why people in the past acted as they did and describe significant individuals from the past.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563505-68E1-4599-8337-892F89F09DFD}"/>
              </a:ext>
            </a:extLst>
          </p:cNvPr>
          <p:cNvSpPr/>
          <p:nvPr/>
        </p:nvSpPr>
        <p:spPr>
          <a:xfrm>
            <a:off x="379622" y="105993"/>
            <a:ext cx="11226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Year 2 History – Nelson Mandela and Mary Seacole 			Golden Thread: Freedom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4270A9-6914-43F5-ACE7-686756C02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542" y="5756506"/>
            <a:ext cx="9907383" cy="895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0E8C98-FD48-4017-BCB7-D4F9F548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86" y="4787042"/>
            <a:ext cx="1926256" cy="1938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BE8271-6330-4684-8145-6AAD5ADF8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86" y="664344"/>
            <a:ext cx="5638272" cy="3921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9C37DA-FD28-44FD-9087-441FB11AB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3534" y="820329"/>
            <a:ext cx="2058085" cy="2608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1E1CEF-D7B4-4C15-B824-5B458BF2C6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7608" y="2748608"/>
            <a:ext cx="5968719" cy="2933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C867DF-DFDC-48F7-A710-803A6C25E9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38" t="1495" r="7561" b="3726"/>
          <a:stretch/>
        </p:blipFill>
        <p:spPr>
          <a:xfrm>
            <a:off x="11022105" y="3829878"/>
            <a:ext cx="1060211" cy="152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  <SharedWithUsers xmlns="ac3fc4de-090d-431f-af22-59a1de8c6d62">
      <UserInfo>
        <DisplayName/>
        <AccountId xsi:nil="true"/>
        <AccountType/>
      </UserInfo>
    </SharedWithUsers>
    <MediaLengthInSeconds xmlns="3f62ac39-3e8f-4c56-8e1b-bafe29de143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C1FDDC-59D9-4877-B3F6-F51E464059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CFEA38-4D91-4EE9-828D-4AFFF37E48B6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3f62ac39-3e8f-4c56-8e1b-bafe29de1438"/>
    <ds:schemaRef ds:uri="http://schemas.microsoft.com/office/2006/metadata/properties"/>
    <ds:schemaRef ds:uri="http://purl.org/dc/terms/"/>
    <ds:schemaRef ds:uri="http://schemas.microsoft.com/office/infopath/2007/PartnerControls"/>
    <ds:schemaRef ds:uri="ac3fc4de-090d-431f-af22-59a1de8c6d6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B5C82B-C68D-4EC1-ACBC-F0F79CBDC3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62ac39-3e8f-4c56-8e1b-bafe29de1438"/>
    <ds:schemaRef ds:uri="ac3fc4de-090d-431f-af22-59a1de8c6d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73241</TotalTime>
  <Words>388</Words>
  <Application>Microsoft Office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Symbol</vt:lpstr>
      <vt:lpstr>Times New Roman</vt:lpstr>
      <vt:lpstr>Twinkl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Victoria Garside</cp:lastModifiedBy>
  <cp:revision>64</cp:revision>
  <cp:lastPrinted>2021-11-01T15:13:00Z</cp:lastPrinted>
  <dcterms:created xsi:type="dcterms:W3CDTF">2021-04-18T19:16:43Z</dcterms:created>
  <dcterms:modified xsi:type="dcterms:W3CDTF">2024-03-26T15:18:38Z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  <property fmtid="{D5CDD505-2E9C-101B-9397-08002B2CF9AE}" pid="3" name="Order">
    <vt:r8>26400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