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ia Garside" userId="2f87083c-00f6-4859-a19d-cad40b78d2a4" providerId="ADAL" clId="{24AD4287-FF6C-49DD-BA75-348091A0E651}"/>
    <pc:docChg chg="undo custSel modSld">
      <pc:chgData name="Victoria Garside" userId="2f87083c-00f6-4859-a19d-cad40b78d2a4" providerId="ADAL" clId="{24AD4287-FF6C-49DD-BA75-348091A0E651}" dt="2024-03-26T14:52:44.667" v="410" actId="732"/>
      <pc:docMkLst>
        <pc:docMk/>
      </pc:docMkLst>
      <pc:sldChg chg="modSp">
        <pc:chgData name="Victoria Garside" userId="2f87083c-00f6-4859-a19d-cad40b78d2a4" providerId="ADAL" clId="{24AD4287-FF6C-49DD-BA75-348091A0E651}" dt="2024-03-26T14:48:36.698" v="360" actId="1076"/>
        <pc:sldMkLst>
          <pc:docMk/>
          <pc:sldMk cId="3538820008" sldId="256"/>
        </pc:sldMkLst>
        <pc:spChg chg="mod">
          <ac:chgData name="Victoria Garside" userId="2f87083c-00f6-4859-a19d-cad40b78d2a4" providerId="ADAL" clId="{24AD4287-FF6C-49DD-BA75-348091A0E651}" dt="2024-03-26T14:38:38.084" v="32" actId="20577"/>
          <ac:spMkLst>
            <pc:docMk/>
            <pc:sldMk cId="3538820008" sldId="256"/>
            <ac:spMk id="4" creationId="{B1E9F856-D5A8-4C8D-BCF3-4AE46B97DB97}"/>
          </ac:spMkLst>
        </pc:spChg>
        <pc:graphicFrameChg chg="mod modGraphic">
          <ac:chgData name="Victoria Garside" userId="2f87083c-00f6-4859-a19d-cad40b78d2a4" providerId="ADAL" clId="{24AD4287-FF6C-49DD-BA75-348091A0E651}" dt="2024-03-26T14:48:29.349" v="359" actId="1076"/>
          <ac:graphicFrameMkLst>
            <pc:docMk/>
            <pc:sldMk cId="3538820008" sldId="256"/>
            <ac:graphicFrameMk id="2" creationId="{182ECD59-7793-4F1C-BB39-F9044B97A83C}"/>
          </ac:graphicFrameMkLst>
        </pc:graphicFrameChg>
        <pc:graphicFrameChg chg="mod modGraphic">
          <ac:chgData name="Victoria Garside" userId="2f87083c-00f6-4859-a19d-cad40b78d2a4" providerId="ADAL" clId="{24AD4287-FF6C-49DD-BA75-348091A0E651}" dt="2024-03-26T14:48:23.601" v="358" actId="255"/>
          <ac:graphicFrameMkLst>
            <pc:docMk/>
            <pc:sldMk cId="3538820008" sldId="256"/>
            <ac:graphicFrameMk id="6" creationId="{41793639-854F-4511-A016-167BE6576E2C}"/>
          </ac:graphicFrameMkLst>
        </pc:graphicFrameChg>
        <pc:picChg chg="mod">
          <ac:chgData name="Victoria Garside" userId="2f87083c-00f6-4859-a19d-cad40b78d2a4" providerId="ADAL" clId="{24AD4287-FF6C-49DD-BA75-348091A0E651}" dt="2024-03-26T14:48:36.698" v="360" actId="1076"/>
          <ac:picMkLst>
            <pc:docMk/>
            <pc:sldMk cId="3538820008" sldId="256"/>
            <ac:picMk id="3" creationId="{7B94F489-1AE7-4A7B-BFCA-EEDD87E3C383}"/>
          </ac:picMkLst>
        </pc:picChg>
      </pc:sldChg>
      <pc:sldChg chg="addSp delSp modSp">
        <pc:chgData name="Victoria Garside" userId="2f87083c-00f6-4859-a19d-cad40b78d2a4" providerId="ADAL" clId="{24AD4287-FF6C-49DD-BA75-348091A0E651}" dt="2024-03-26T14:52:44.667" v="410" actId="732"/>
        <pc:sldMkLst>
          <pc:docMk/>
          <pc:sldMk cId="1942008399" sldId="257"/>
        </pc:sldMkLst>
        <pc:spChg chg="mod">
          <ac:chgData name="Victoria Garside" userId="2f87083c-00f6-4859-a19d-cad40b78d2a4" providerId="ADAL" clId="{24AD4287-FF6C-49DD-BA75-348091A0E651}" dt="2024-03-26T14:49:06.108" v="384" actId="6549"/>
          <ac:spMkLst>
            <pc:docMk/>
            <pc:sldMk cId="1942008399" sldId="257"/>
            <ac:spMk id="23" creationId="{2160EC38-CC71-4B2D-A6A4-0E2C1CA98A58}"/>
          </ac:spMkLst>
        </pc:spChg>
        <pc:picChg chg="add mod">
          <ac:chgData name="Victoria Garside" userId="2f87083c-00f6-4859-a19d-cad40b78d2a4" providerId="ADAL" clId="{24AD4287-FF6C-49DD-BA75-348091A0E651}" dt="2024-03-26T14:50:45.884" v="391" actId="14100"/>
          <ac:picMkLst>
            <pc:docMk/>
            <pc:sldMk cId="1942008399" sldId="257"/>
            <ac:picMk id="2" creationId="{E9215C3A-8D38-4590-AA51-8378473B96CE}"/>
          </ac:picMkLst>
        </pc:picChg>
        <pc:picChg chg="add mod">
          <ac:chgData name="Victoria Garside" userId="2f87083c-00f6-4859-a19d-cad40b78d2a4" providerId="ADAL" clId="{24AD4287-FF6C-49DD-BA75-348091A0E651}" dt="2024-03-26T14:52:10.402" v="403" actId="14100"/>
          <ac:picMkLst>
            <pc:docMk/>
            <pc:sldMk cId="1942008399" sldId="257"/>
            <ac:picMk id="3" creationId="{075A024A-D222-46E4-8875-96A189E21041}"/>
          </ac:picMkLst>
        </pc:picChg>
        <pc:picChg chg="add mod">
          <ac:chgData name="Victoria Garside" userId="2f87083c-00f6-4859-a19d-cad40b78d2a4" providerId="ADAL" clId="{24AD4287-FF6C-49DD-BA75-348091A0E651}" dt="2024-03-26T14:52:13.891" v="405" actId="14100"/>
          <ac:picMkLst>
            <pc:docMk/>
            <pc:sldMk cId="1942008399" sldId="257"/>
            <ac:picMk id="5" creationId="{45098642-0D1D-4E88-A410-CEDC5D3E8B01}"/>
          </ac:picMkLst>
        </pc:picChg>
        <pc:picChg chg="add mod">
          <ac:chgData name="Victoria Garside" userId="2f87083c-00f6-4859-a19d-cad40b78d2a4" providerId="ADAL" clId="{24AD4287-FF6C-49DD-BA75-348091A0E651}" dt="2024-03-26T14:52:19.616" v="407" actId="1076"/>
          <ac:picMkLst>
            <pc:docMk/>
            <pc:sldMk cId="1942008399" sldId="257"/>
            <ac:picMk id="6" creationId="{2A5096CA-67D6-4256-B0A4-E77B81295A81}"/>
          </ac:picMkLst>
        </pc:picChg>
        <pc:picChg chg="add mod modCrop">
          <ac:chgData name="Victoria Garside" userId="2f87083c-00f6-4859-a19d-cad40b78d2a4" providerId="ADAL" clId="{24AD4287-FF6C-49DD-BA75-348091A0E651}" dt="2024-03-26T14:52:44.667" v="410" actId="732"/>
          <ac:picMkLst>
            <pc:docMk/>
            <pc:sldMk cId="1942008399" sldId="257"/>
            <ac:picMk id="7" creationId="{7178BC27-A94F-465F-9643-E0B6A81A1F0C}"/>
          </ac:picMkLst>
        </pc:picChg>
        <pc:picChg chg="del">
          <ac:chgData name="Victoria Garside" userId="2f87083c-00f6-4859-a19d-cad40b78d2a4" providerId="ADAL" clId="{24AD4287-FF6C-49DD-BA75-348091A0E651}" dt="2024-03-26T14:49:10.940" v="386" actId="478"/>
          <ac:picMkLst>
            <pc:docMk/>
            <pc:sldMk cId="1942008399" sldId="257"/>
            <ac:picMk id="25" creationId="{E1797B00-6030-4FD7-8323-9848612789CE}"/>
          </ac:picMkLst>
        </pc:picChg>
        <pc:picChg chg="del">
          <ac:chgData name="Victoria Garside" userId="2f87083c-00f6-4859-a19d-cad40b78d2a4" providerId="ADAL" clId="{24AD4287-FF6C-49DD-BA75-348091A0E651}" dt="2024-03-26T14:49:09.299" v="385" actId="478"/>
          <ac:picMkLst>
            <pc:docMk/>
            <pc:sldMk cId="1942008399" sldId="257"/>
            <ac:picMk id="26" creationId="{565E06AF-A4B8-4B0F-9C02-88857048EC4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37003-307B-4C32-BAE5-1EB95970D5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D3A9B22-B75B-4461-B5B3-CEB9CC0F03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07EBFF7-6832-4FD8-AB18-CB1AAD5CC21B}"/>
              </a:ext>
            </a:extLst>
          </p:cNvPr>
          <p:cNvSpPr>
            <a:spLocks noGrp="1"/>
          </p:cNvSpPr>
          <p:nvPr>
            <p:ph type="dt" sz="half" idx="10"/>
          </p:nvPr>
        </p:nvSpPr>
        <p:spPr/>
        <p:txBody>
          <a:bodyPr/>
          <a:lstStyle/>
          <a:p>
            <a:fld id="{98097E38-15C0-4880-BC5F-6480DC51AEE3}" type="datetimeFigureOut">
              <a:rPr lang="en-GB" smtClean="0"/>
              <a:t>26/03/2024</a:t>
            </a:fld>
            <a:endParaRPr lang="en-GB"/>
          </a:p>
        </p:txBody>
      </p:sp>
      <p:sp>
        <p:nvSpPr>
          <p:cNvPr id="5" name="Footer Placeholder 4">
            <a:extLst>
              <a:ext uri="{FF2B5EF4-FFF2-40B4-BE49-F238E27FC236}">
                <a16:creationId xmlns:a16="http://schemas.microsoft.com/office/drawing/2014/main" id="{6E62CDC5-4B7E-467F-88A4-8B4E3508D7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57936E-B1D8-4E5B-A29B-A9EE2AE22E24}"/>
              </a:ext>
            </a:extLst>
          </p:cNvPr>
          <p:cNvSpPr>
            <a:spLocks noGrp="1"/>
          </p:cNvSpPr>
          <p:nvPr>
            <p:ph type="sldNum" sz="quarter" idx="12"/>
          </p:nvPr>
        </p:nvSpPr>
        <p:spPr/>
        <p:txBody>
          <a:bodyPr/>
          <a:lstStyle/>
          <a:p>
            <a:fld id="{B30A8B94-35B6-486E-84C7-75913F99C1CE}" type="slidenum">
              <a:rPr lang="en-GB" smtClean="0"/>
              <a:t>‹#›</a:t>
            </a:fld>
            <a:endParaRPr lang="en-GB"/>
          </a:p>
        </p:txBody>
      </p:sp>
    </p:spTree>
    <p:extLst>
      <p:ext uri="{BB962C8B-B14F-4D97-AF65-F5344CB8AC3E}">
        <p14:creationId xmlns:p14="http://schemas.microsoft.com/office/powerpoint/2010/main" val="1749179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406CE-F738-4E82-A706-2C93912FE24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70B8A4-4830-4E76-B1C7-18ABD487826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BB4F9B-0621-47C6-B272-FAF5FFC60984}"/>
              </a:ext>
            </a:extLst>
          </p:cNvPr>
          <p:cNvSpPr>
            <a:spLocks noGrp="1"/>
          </p:cNvSpPr>
          <p:nvPr>
            <p:ph type="dt" sz="half" idx="10"/>
          </p:nvPr>
        </p:nvSpPr>
        <p:spPr/>
        <p:txBody>
          <a:bodyPr/>
          <a:lstStyle/>
          <a:p>
            <a:fld id="{98097E38-15C0-4880-BC5F-6480DC51AEE3}" type="datetimeFigureOut">
              <a:rPr lang="en-GB" smtClean="0"/>
              <a:t>26/03/2024</a:t>
            </a:fld>
            <a:endParaRPr lang="en-GB"/>
          </a:p>
        </p:txBody>
      </p:sp>
      <p:sp>
        <p:nvSpPr>
          <p:cNvPr id="5" name="Footer Placeholder 4">
            <a:extLst>
              <a:ext uri="{FF2B5EF4-FFF2-40B4-BE49-F238E27FC236}">
                <a16:creationId xmlns:a16="http://schemas.microsoft.com/office/drawing/2014/main" id="{8A9E03C2-18B6-4AEE-A8EA-00D21AD1CE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8CBF4E-C161-41CF-B9E6-EF4A476BC339}"/>
              </a:ext>
            </a:extLst>
          </p:cNvPr>
          <p:cNvSpPr>
            <a:spLocks noGrp="1"/>
          </p:cNvSpPr>
          <p:nvPr>
            <p:ph type="sldNum" sz="quarter" idx="12"/>
          </p:nvPr>
        </p:nvSpPr>
        <p:spPr/>
        <p:txBody>
          <a:bodyPr/>
          <a:lstStyle/>
          <a:p>
            <a:fld id="{B30A8B94-35B6-486E-84C7-75913F99C1CE}" type="slidenum">
              <a:rPr lang="en-GB" smtClean="0"/>
              <a:t>‹#›</a:t>
            </a:fld>
            <a:endParaRPr lang="en-GB"/>
          </a:p>
        </p:txBody>
      </p:sp>
    </p:spTree>
    <p:extLst>
      <p:ext uri="{BB962C8B-B14F-4D97-AF65-F5344CB8AC3E}">
        <p14:creationId xmlns:p14="http://schemas.microsoft.com/office/powerpoint/2010/main" val="379811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0D5773-05D6-4744-9230-E8D2275DE11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1AC0561-A808-4E8C-9DFC-B9530009B22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246DC7-3065-45A2-A492-D480BDE63F49}"/>
              </a:ext>
            </a:extLst>
          </p:cNvPr>
          <p:cNvSpPr>
            <a:spLocks noGrp="1"/>
          </p:cNvSpPr>
          <p:nvPr>
            <p:ph type="dt" sz="half" idx="10"/>
          </p:nvPr>
        </p:nvSpPr>
        <p:spPr/>
        <p:txBody>
          <a:bodyPr/>
          <a:lstStyle/>
          <a:p>
            <a:fld id="{98097E38-15C0-4880-BC5F-6480DC51AEE3}" type="datetimeFigureOut">
              <a:rPr lang="en-GB" smtClean="0"/>
              <a:t>26/03/2024</a:t>
            </a:fld>
            <a:endParaRPr lang="en-GB"/>
          </a:p>
        </p:txBody>
      </p:sp>
      <p:sp>
        <p:nvSpPr>
          <p:cNvPr id="5" name="Footer Placeholder 4">
            <a:extLst>
              <a:ext uri="{FF2B5EF4-FFF2-40B4-BE49-F238E27FC236}">
                <a16:creationId xmlns:a16="http://schemas.microsoft.com/office/drawing/2014/main" id="{B29D76AC-7D67-46A0-9A89-D575F3F097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455D95-6F2F-43C6-B793-5D943C06049F}"/>
              </a:ext>
            </a:extLst>
          </p:cNvPr>
          <p:cNvSpPr>
            <a:spLocks noGrp="1"/>
          </p:cNvSpPr>
          <p:nvPr>
            <p:ph type="sldNum" sz="quarter" idx="12"/>
          </p:nvPr>
        </p:nvSpPr>
        <p:spPr/>
        <p:txBody>
          <a:bodyPr/>
          <a:lstStyle/>
          <a:p>
            <a:fld id="{B30A8B94-35B6-486E-84C7-75913F99C1CE}" type="slidenum">
              <a:rPr lang="en-GB" smtClean="0"/>
              <a:t>‹#›</a:t>
            </a:fld>
            <a:endParaRPr lang="en-GB"/>
          </a:p>
        </p:txBody>
      </p:sp>
    </p:spTree>
    <p:extLst>
      <p:ext uri="{BB962C8B-B14F-4D97-AF65-F5344CB8AC3E}">
        <p14:creationId xmlns:p14="http://schemas.microsoft.com/office/powerpoint/2010/main" val="1301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DF47-A2D6-40B2-BFB4-8822EBE194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FFF2B0-3304-4341-BD60-4176EFFAAA0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F6DE7F-657D-42CD-B27C-B5E2AEF5C9A3}"/>
              </a:ext>
            </a:extLst>
          </p:cNvPr>
          <p:cNvSpPr>
            <a:spLocks noGrp="1"/>
          </p:cNvSpPr>
          <p:nvPr>
            <p:ph type="dt" sz="half" idx="10"/>
          </p:nvPr>
        </p:nvSpPr>
        <p:spPr/>
        <p:txBody>
          <a:bodyPr/>
          <a:lstStyle/>
          <a:p>
            <a:fld id="{98097E38-15C0-4880-BC5F-6480DC51AEE3}" type="datetimeFigureOut">
              <a:rPr lang="en-GB" smtClean="0"/>
              <a:t>26/03/2024</a:t>
            </a:fld>
            <a:endParaRPr lang="en-GB"/>
          </a:p>
        </p:txBody>
      </p:sp>
      <p:sp>
        <p:nvSpPr>
          <p:cNvPr id="5" name="Footer Placeholder 4">
            <a:extLst>
              <a:ext uri="{FF2B5EF4-FFF2-40B4-BE49-F238E27FC236}">
                <a16:creationId xmlns:a16="http://schemas.microsoft.com/office/drawing/2014/main" id="{C4C1C2CB-E92D-4ECA-9F5B-A36562E6E4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4900D8-6C54-498E-8673-41342FF5AC2A}"/>
              </a:ext>
            </a:extLst>
          </p:cNvPr>
          <p:cNvSpPr>
            <a:spLocks noGrp="1"/>
          </p:cNvSpPr>
          <p:nvPr>
            <p:ph type="sldNum" sz="quarter" idx="12"/>
          </p:nvPr>
        </p:nvSpPr>
        <p:spPr/>
        <p:txBody>
          <a:bodyPr/>
          <a:lstStyle/>
          <a:p>
            <a:fld id="{B30A8B94-35B6-486E-84C7-75913F99C1CE}" type="slidenum">
              <a:rPr lang="en-GB" smtClean="0"/>
              <a:t>‹#›</a:t>
            </a:fld>
            <a:endParaRPr lang="en-GB"/>
          </a:p>
        </p:txBody>
      </p:sp>
    </p:spTree>
    <p:extLst>
      <p:ext uri="{BB962C8B-B14F-4D97-AF65-F5344CB8AC3E}">
        <p14:creationId xmlns:p14="http://schemas.microsoft.com/office/powerpoint/2010/main" val="3470660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C6D51-4AF0-4960-A0BB-3E507DE0A9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72FB0E7-6CE4-45C3-9B23-398E568F08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6F9071-637A-4E6F-9634-2CB32075F702}"/>
              </a:ext>
            </a:extLst>
          </p:cNvPr>
          <p:cNvSpPr>
            <a:spLocks noGrp="1"/>
          </p:cNvSpPr>
          <p:nvPr>
            <p:ph type="dt" sz="half" idx="10"/>
          </p:nvPr>
        </p:nvSpPr>
        <p:spPr/>
        <p:txBody>
          <a:bodyPr/>
          <a:lstStyle/>
          <a:p>
            <a:fld id="{98097E38-15C0-4880-BC5F-6480DC51AEE3}" type="datetimeFigureOut">
              <a:rPr lang="en-GB" smtClean="0"/>
              <a:t>26/03/2024</a:t>
            </a:fld>
            <a:endParaRPr lang="en-GB"/>
          </a:p>
        </p:txBody>
      </p:sp>
      <p:sp>
        <p:nvSpPr>
          <p:cNvPr id="5" name="Footer Placeholder 4">
            <a:extLst>
              <a:ext uri="{FF2B5EF4-FFF2-40B4-BE49-F238E27FC236}">
                <a16:creationId xmlns:a16="http://schemas.microsoft.com/office/drawing/2014/main" id="{BBFF1A18-772A-45B3-8775-BFB8C17B7D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CA615F-EC98-4093-9145-F1789B8288F0}"/>
              </a:ext>
            </a:extLst>
          </p:cNvPr>
          <p:cNvSpPr>
            <a:spLocks noGrp="1"/>
          </p:cNvSpPr>
          <p:nvPr>
            <p:ph type="sldNum" sz="quarter" idx="12"/>
          </p:nvPr>
        </p:nvSpPr>
        <p:spPr/>
        <p:txBody>
          <a:bodyPr/>
          <a:lstStyle/>
          <a:p>
            <a:fld id="{B30A8B94-35B6-486E-84C7-75913F99C1CE}" type="slidenum">
              <a:rPr lang="en-GB" smtClean="0"/>
              <a:t>‹#›</a:t>
            </a:fld>
            <a:endParaRPr lang="en-GB"/>
          </a:p>
        </p:txBody>
      </p:sp>
    </p:spTree>
    <p:extLst>
      <p:ext uri="{BB962C8B-B14F-4D97-AF65-F5344CB8AC3E}">
        <p14:creationId xmlns:p14="http://schemas.microsoft.com/office/powerpoint/2010/main" val="279874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58D4-63C2-4D27-9032-37D3DF481D7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64D837-6CB0-48A1-936D-E16B7D27CFB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E35F109-3E3B-4DF4-B2A3-E448325C2F3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0A842ED-798D-4C6D-B68D-BF884EDAC602}"/>
              </a:ext>
            </a:extLst>
          </p:cNvPr>
          <p:cNvSpPr>
            <a:spLocks noGrp="1"/>
          </p:cNvSpPr>
          <p:nvPr>
            <p:ph type="dt" sz="half" idx="10"/>
          </p:nvPr>
        </p:nvSpPr>
        <p:spPr/>
        <p:txBody>
          <a:bodyPr/>
          <a:lstStyle/>
          <a:p>
            <a:fld id="{98097E38-15C0-4880-BC5F-6480DC51AEE3}" type="datetimeFigureOut">
              <a:rPr lang="en-GB" smtClean="0"/>
              <a:t>26/03/2024</a:t>
            </a:fld>
            <a:endParaRPr lang="en-GB"/>
          </a:p>
        </p:txBody>
      </p:sp>
      <p:sp>
        <p:nvSpPr>
          <p:cNvPr id="6" name="Footer Placeholder 5">
            <a:extLst>
              <a:ext uri="{FF2B5EF4-FFF2-40B4-BE49-F238E27FC236}">
                <a16:creationId xmlns:a16="http://schemas.microsoft.com/office/drawing/2014/main" id="{0C86331D-832F-4711-A24C-E84EA198BBD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43454F-C2B9-4868-93E1-2B77A686CB1F}"/>
              </a:ext>
            </a:extLst>
          </p:cNvPr>
          <p:cNvSpPr>
            <a:spLocks noGrp="1"/>
          </p:cNvSpPr>
          <p:nvPr>
            <p:ph type="sldNum" sz="quarter" idx="12"/>
          </p:nvPr>
        </p:nvSpPr>
        <p:spPr/>
        <p:txBody>
          <a:bodyPr/>
          <a:lstStyle/>
          <a:p>
            <a:fld id="{B30A8B94-35B6-486E-84C7-75913F99C1CE}" type="slidenum">
              <a:rPr lang="en-GB" smtClean="0"/>
              <a:t>‹#›</a:t>
            </a:fld>
            <a:endParaRPr lang="en-GB"/>
          </a:p>
        </p:txBody>
      </p:sp>
    </p:spTree>
    <p:extLst>
      <p:ext uri="{BB962C8B-B14F-4D97-AF65-F5344CB8AC3E}">
        <p14:creationId xmlns:p14="http://schemas.microsoft.com/office/powerpoint/2010/main" val="3050151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93364-95A0-41EC-8D50-7B86BC3AF23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37996D-77AF-407D-8283-F661F2A2DC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C6D783A-D842-4F66-AB6A-E0DBCD00E96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6831B32-EFC6-44AD-9919-63B1EDE4C0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CC775B7-314F-4C18-83AA-D9B50536F24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A437A90-BD44-4120-A5E9-F9C8C5130B11}"/>
              </a:ext>
            </a:extLst>
          </p:cNvPr>
          <p:cNvSpPr>
            <a:spLocks noGrp="1"/>
          </p:cNvSpPr>
          <p:nvPr>
            <p:ph type="dt" sz="half" idx="10"/>
          </p:nvPr>
        </p:nvSpPr>
        <p:spPr/>
        <p:txBody>
          <a:bodyPr/>
          <a:lstStyle/>
          <a:p>
            <a:fld id="{98097E38-15C0-4880-BC5F-6480DC51AEE3}" type="datetimeFigureOut">
              <a:rPr lang="en-GB" smtClean="0"/>
              <a:t>26/03/2024</a:t>
            </a:fld>
            <a:endParaRPr lang="en-GB"/>
          </a:p>
        </p:txBody>
      </p:sp>
      <p:sp>
        <p:nvSpPr>
          <p:cNvPr id="8" name="Footer Placeholder 7">
            <a:extLst>
              <a:ext uri="{FF2B5EF4-FFF2-40B4-BE49-F238E27FC236}">
                <a16:creationId xmlns:a16="http://schemas.microsoft.com/office/drawing/2014/main" id="{B1C661FB-FE6A-452A-9053-46DA77367F4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69C9191-4406-459A-BE5D-466C923A0BC4}"/>
              </a:ext>
            </a:extLst>
          </p:cNvPr>
          <p:cNvSpPr>
            <a:spLocks noGrp="1"/>
          </p:cNvSpPr>
          <p:nvPr>
            <p:ph type="sldNum" sz="quarter" idx="12"/>
          </p:nvPr>
        </p:nvSpPr>
        <p:spPr/>
        <p:txBody>
          <a:bodyPr/>
          <a:lstStyle/>
          <a:p>
            <a:fld id="{B30A8B94-35B6-486E-84C7-75913F99C1CE}" type="slidenum">
              <a:rPr lang="en-GB" smtClean="0"/>
              <a:t>‹#›</a:t>
            </a:fld>
            <a:endParaRPr lang="en-GB"/>
          </a:p>
        </p:txBody>
      </p:sp>
    </p:spTree>
    <p:extLst>
      <p:ext uri="{BB962C8B-B14F-4D97-AF65-F5344CB8AC3E}">
        <p14:creationId xmlns:p14="http://schemas.microsoft.com/office/powerpoint/2010/main" val="3932318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208F3-5A6F-4ABA-9EFA-1B288C27244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6E1FE6F-FB8D-40D9-AC27-1C5620B7A396}"/>
              </a:ext>
            </a:extLst>
          </p:cNvPr>
          <p:cNvSpPr>
            <a:spLocks noGrp="1"/>
          </p:cNvSpPr>
          <p:nvPr>
            <p:ph type="dt" sz="half" idx="10"/>
          </p:nvPr>
        </p:nvSpPr>
        <p:spPr/>
        <p:txBody>
          <a:bodyPr/>
          <a:lstStyle/>
          <a:p>
            <a:fld id="{98097E38-15C0-4880-BC5F-6480DC51AEE3}" type="datetimeFigureOut">
              <a:rPr lang="en-GB" smtClean="0"/>
              <a:t>26/03/2024</a:t>
            </a:fld>
            <a:endParaRPr lang="en-GB"/>
          </a:p>
        </p:txBody>
      </p:sp>
      <p:sp>
        <p:nvSpPr>
          <p:cNvPr id="4" name="Footer Placeholder 3">
            <a:extLst>
              <a:ext uri="{FF2B5EF4-FFF2-40B4-BE49-F238E27FC236}">
                <a16:creationId xmlns:a16="http://schemas.microsoft.com/office/drawing/2014/main" id="{4BE25952-8C1A-4DF9-8DE3-A7CEA7D2A71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5212EDC-5F22-406D-811A-2119C8BBD8CF}"/>
              </a:ext>
            </a:extLst>
          </p:cNvPr>
          <p:cNvSpPr>
            <a:spLocks noGrp="1"/>
          </p:cNvSpPr>
          <p:nvPr>
            <p:ph type="sldNum" sz="quarter" idx="12"/>
          </p:nvPr>
        </p:nvSpPr>
        <p:spPr/>
        <p:txBody>
          <a:bodyPr/>
          <a:lstStyle/>
          <a:p>
            <a:fld id="{B30A8B94-35B6-486E-84C7-75913F99C1CE}" type="slidenum">
              <a:rPr lang="en-GB" smtClean="0"/>
              <a:t>‹#›</a:t>
            </a:fld>
            <a:endParaRPr lang="en-GB"/>
          </a:p>
        </p:txBody>
      </p:sp>
    </p:spTree>
    <p:extLst>
      <p:ext uri="{BB962C8B-B14F-4D97-AF65-F5344CB8AC3E}">
        <p14:creationId xmlns:p14="http://schemas.microsoft.com/office/powerpoint/2010/main" val="220759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BB1CA9-1490-418A-A342-E0BC603BD2E4}"/>
              </a:ext>
            </a:extLst>
          </p:cNvPr>
          <p:cNvSpPr>
            <a:spLocks noGrp="1"/>
          </p:cNvSpPr>
          <p:nvPr>
            <p:ph type="dt" sz="half" idx="10"/>
          </p:nvPr>
        </p:nvSpPr>
        <p:spPr/>
        <p:txBody>
          <a:bodyPr/>
          <a:lstStyle/>
          <a:p>
            <a:fld id="{98097E38-15C0-4880-BC5F-6480DC51AEE3}" type="datetimeFigureOut">
              <a:rPr lang="en-GB" smtClean="0"/>
              <a:t>26/03/2024</a:t>
            </a:fld>
            <a:endParaRPr lang="en-GB"/>
          </a:p>
        </p:txBody>
      </p:sp>
      <p:sp>
        <p:nvSpPr>
          <p:cNvPr id="3" name="Footer Placeholder 2">
            <a:extLst>
              <a:ext uri="{FF2B5EF4-FFF2-40B4-BE49-F238E27FC236}">
                <a16:creationId xmlns:a16="http://schemas.microsoft.com/office/drawing/2014/main" id="{A5A881E7-D749-4A42-AB3B-78BCAD828C1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9351B9-B9EB-434F-8081-139EF2734C26}"/>
              </a:ext>
            </a:extLst>
          </p:cNvPr>
          <p:cNvSpPr>
            <a:spLocks noGrp="1"/>
          </p:cNvSpPr>
          <p:nvPr>
            <p:ph type="sldNum" sz="quarter" idx="12"/>
          </p:nvPr>
        </p:nvSpPr>
        <p:spPr/>
        <p:txBody>
          <a:bodyPr/>
          <a:lstStyle/>
          <a:p>
            <a:fld id="{B30A8B94-35B6-486E-84C7-75913F99C1CE}" type="slidenum">
              <a:rPr lang="en-GB" smtClean="0"/>
              <a:t>‹#›</a:t>
            </a:fld>
            <a:endParaRPr lang="en-GB"/>
          </a:p>
        </p:txBody>
      </p:sp>
    </p:spTree>
    <p:extLst>
      <p:ext uri="{BB962C8B-B14F-4D97-AF65-F5344CB8AC3E}">
        <p14:creationId xmlns:p14="http://schemas.microsoft.com/office/powerpoint/2010/main" val="4219514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A14FF-645B-4AB6-841A-268FAB941B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7F4A040-6482-4776-8AF0-B131D9F54E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70FA1BF-C979-418D-8491-5D466D7FA5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1A01855-70DC-4D1C-80F9-AB0794B00825}"/>
              </a:ext>
            </a:extLst>
          </p:cNvPr>
          <p:cNvSpPr>
            <a:spLocks noGrp="1"/>
          </p:cNvSpPr>
          <p:nvPr>
            <p:ph type="dt" sz="half" idx="10"/>
          </p:nvPr>
        </p:nvSpPr>
        <p:spPr/>
        <p:txBody>
          <a:bodyPr/>
          <a:lstStyle/>
          <a:p>
            <a:fld id="{98097E38-15C0-4880-BC5F-6480DC51AEE3}" type="datetimeFigureOut">
              <a:rPr lang="en-GB" smtClean="0"/>
              <a:t>26/03/2024</a:t>
            </a:fld>
            <a:endParaRPr lang="en-GB"/>
          </a:p>
        </p:txBody>
      </p:sp>
      <p:sp>
        <p:nvSpPr>
          <p:cNvPr id="6" name="Footer Placeholder 5">
            <a:extLst>
              <a:ext uri="{FF2B5EF4-FFF2-40B4-BE49-F238E27FC236}">
                <a16:creationId xmlns:a16="http://schemas.microsoft.com/office/drawing/2014/main" id="{A3A39D48-BADF-47C9-8679-DD70FBBC0B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DB64F1-EA47-499B-A112-EF3677F76344}"/>
              </a:ext>
            </a:extLst>
          </p:cNvPr>
          <p:cNvSpPr>
            <a:spLocks noGrp="1"/>
          </p:cNvSpPr>
          <p:nvPr>
            <p:ph type="sldNum" sz="quarter" idx="12"/>
          </p:nvPr>
        </p:nvSpPr>
        <p:spPr/>
        <p:txBody>
          <a:bodyPr/>
          <a:lstStyle/>
          <a:p>
            <a:fld id="{B30A8B94-35B6-486E-84C7-75913F99C1CE}" type="slidenum">
              <a:rPr lang="en-GB" smtClean="0"/>
              <a:t>‹#›</a:t>
            </a:fld>
            <a:endParaRPr lang="en-GB"/>
          </a:p>
        </p:txBody>
      </p:sp>
    </p:spTree>
    <p:extLst>
      <p:ext uri="{BB962C8B-B14F-4D97-AF65-F5344CB8AC3E}">
        <p14:creationId xmlns:p14="http://schemas.microsoft.com/office/powerpoint/2010/main" val="402177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FB458-FED6-4B94-B6B8-73DC97BA57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C6DAD5A-0F6D-4CCD-9BFC-19630E452D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4C55002-A12E-454B-8256-5A5D956623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70FC31-CD3B-493A-AC9A-E15BDF980E60}"/>
              </a:ext>
            </a:extLst>
          </p:cNvPr>
          <p:cNvSpPr>
            <a:spLocks noGrp="1"/>
          </p:cNvSpPr>
          <p:nvPr>
            <p:ph type="dt" sz="half" idx="10"/>
          </p:nvPr>
        </p:nvSpPr>
        <p:spPr/>
        <p:txBody>
          <a:bodyPr/>
          <a:lstStyle/>
          <a:p>
            <a:fld id="{98097E38-15C0-4880-BC5F-6480DC51AEE3}" type="datetimeFigureOut">
              <a:rPr lang="en-GB" smtClean="0"/>
              <a:t>26/03/2024</a:t>
            </a:fld>
            <a:endParaRPr lang="en-GB"/>
          </a:p>
        </p:txBody>
      </p:sp>
      <p:sp>
        <p:nvSpPr>
          <p:cNvPr id="6" name="Footer Placeholder 5">
            <a:extLst>
              <a:ext uri="{FF2B5EF4-FFF2-40B4-BE49-F238E27FC236}">
                <a16:creationId xmlns:a16="http://schemas.microsoft.com/office/drawing/2014/main" id="{BCB26D77-FDF8-4CEA-8C45-EC10F090A22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45B901-AC26-4325-A541-DD4013C092A4}"/>
              </a:ext>
            </a:extLst>
          </p:cNvPr>
          <p:cNvSpPr>
            <a:spLocks noGrp="1"/>
          </p:cNvSpPr>
          <p:nvPr>
            <p:ph type="sldNum" sz="quarter" idx="12"/>
          </p:nvPr>
        </p:nvSpPr>
        <p:spPr/>
        <p:txBody>
          <a:bodyPr/>
          <a:lstStyle/>
          <a:p>
            <a:fld id="{B30A8B94-35B6-486E-84C7-75913F99C1CE}" type="slidenum">
              <a:rPr lang="en-GB" smtClean="0"/>
              <a:t>‹#›</a:t>
            </a:fld>
            <a:endParaRPr lang="en-GB"/>
          </a:p>
        </p:txBody>
      </p:sp>
    </p:spTree>
    <p:extLst>
      <p:ext uri="{BB962C8B-B14F-4D97-AF65-F5344CB8AC3E}">
        <p14:creationId xmlns:p14="http://schemas.microsoft.com/office/powerpoint/2010/main" val="4167251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094B1D-E896-4056-8177-D2C3B872B9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234B92-9B56-4948-8940-AF51DD9E5F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2699A3-658F-45B3-991A-D2F334E144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97E38-15C0-4880-BC5F-6480DC51AEE3}" type="datetimeFigureOut">
              <a:rPr lang="en-GB" smtClean="0"/>
              <a:t>26/03/2024</a:t>
            </a:fld>
            <a:endParaRPr lang="en-GB"/>
          </a:p>
        </p:txBody>
      </p:sp>
      <p:sp>
        <p:nvSpPr>
          <p:cNvPr id="5" name="Footer Placeholder 4">
            <a:extLst>
              <a:ext uri="{FF2B5EF4-FFF2-40B4-BE49-F238E27FC236}">
                <a16:creationId xmlns:a16="http://schemas.microsoft.com/office/drawing/2014/main" id="{E294ADFF-207E-4590-9AE3-7C27274154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69F0E5-1A73-4076-AEEB-5F3350578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0A8B94-35B6-486E-84C7-75913F99C1CE}" type="slidenum">
              <a:rPr lang="en-GB" smtClean="0"/>
              <a:t>‹#›</a:t>
            </a:fld>
            <a:endParaRPr lang="en-GB"/>
          </a:p>
        </p:txBody>
      </p:sp>
    </p:spTree>
    <p:extLst>
      <p:ext uri="{BB962C8B-B14F-4D97-AF65-F5344CB8AC3E}">
        <p14:creationId xmlns:p14="http://schemas.microsoft.com/office/powerpoint/2010/main" val="2108276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1E9F856-D5A8-4C8D-BCF3-4AE46B97DB97}"/>
              </a:ext>
            </a:extLst>
          </p:cNvPr>
          <p:cNvSpPr txBox="1"/>
          <p:nvPr/>
        </p:nvSpPr>
        <p:spPr>
          <a:xfrm>
            <a:off x="209984" y="92842"/>
            <a:ext cx="10823156" cy="400110"/>
          </a:xfrm>
          <a:prstGeom prst="rect">
            <a:avLst/>
          </a:prstGeom>
          <a:noFill/>
        </p:spPr>
        <p:txBody>
          <a:bodyPr wrap="square" rtlCol="0">
            <a:spAutoFit/>
          </a:bodyPr>
          <a:lstStyle/>
          <a:p>
            <a:r>
              <a:rPr lang="en-GB" sz="2000" b="1" dirty="0">
                <a:solidFill>
                  <a:srgbClr val="00B050"/>
                </a:solidFill>
                <a:latin typeface="Twinkl" pitchFamily="2" charset="0"/>
              </a:rPr>
              <a:t>Year 2 Geography – Madagascar                       			  Golden Thread: Freedom</a:t>
            </a:r>
            <a:endParaRPr lang="en-GB" sz="2000" b="1" dirty="0">
              <a:latin typeface="Twinkl" pitchFamily="2" charset="0"/>
            </a:endParaRPr>
          </a:p>
        </p:txBody>
      </p:sp>
      <p:graphicFrame>
        <p:nvGraphicFramePr>
          <p:cNvPr id="6" name="Table 5">
            <a:extLst>
              <a:ext uri="{FF2B5EF4-FFF2-40B4-BE49-F238E27FC236}">
                <a16:creationId xmlns:a16="http://schemas.microsoft.com/office/drawing/2014/main" id="{41793639-854F-4511-A016-167BE6576E2C}"/>
              </a:ext>
            </a:extLst>
          </p:cNvPr>
          <p:cNvGraphicFramePr>
            <a:graphicFrameLocks noGrp="1"/>
          </p:cNvGraphicFramePr>
          <p:nvPr>
            <p:extLst>
              <p:ext uri="{D42A27DB-BD31-4B8C-83A1-F6EECF244321}">
                <p14:modId xmlns:p14="http://schemas.microsoft.com/office/powerpoint/2010/main" val="1753637489"/>
              </p:ext>
            </p:extLst>
          </p:nvPr>
        </p:nvGraphicFramePr>
        <p:xfrm>
          <a:off x="219660" y="492952"/>
          <a:ext cx="10978428" cy="5599087"/>
        </p:xfrm>
        <a:graphic>
          <a:graphicData uri="http://schemas.openxmlformats.org/drawingml/2006/table">
            <a:tbl>
              <a:tblPr firstRow="1" bandRow="1">
                <a:tableStyleId>{5C22544A-7EE6-4342-B048-85BDC9FD1C3A}</a:tableStyleId>
              </a:tblPr>
              <a:tblGrid>
                <a:gridCol w="5489214">
                  <a:extLst>
                    <a:ext uri="{9D8B030D-6E8A-4147-A177-3AD203B41FA5}">
                      <a16:colId xmlns:a16="http://schemas.microsoft.com/office/drawing/2014/main" val="4213787820"/>
                    </a:ext>
                  </a:extLst>
                </a:gridCol>
                <a:gridCol w="5489214">
                  <a:extLst>
                    <a:ext uri="{9D8B030D-6E8A-4147-A177-3AD203B41FA5}">
                      <a16:colId xmlns:a16="http://schemas.microsoft.com/office/drawing/2014/main" val="3183733061"/>
                    </a:ext>
                  </a:extLst>
                </a:gridCol>
              </a:tblGrid>
              <a:tr h="364965">
                <a:tc gridSpan="2">
                  <a:txBody>
                    <a:bodyPr/>
                    <a:lstStyle/>
                    <a:p>
                      <a:pPr algn="ctr"/>
                      <a:r>
                        <a:rPr lang="en-GB" sz="1800" dirty="0">
                          <a:solidFill>
                            <a:srgbClr val="00B050"/>
                          </a:solidFill>
                          <a:latin typeface="Twinkl" pitchFamily="2" charset="0"/>
                        </a:rPr>
                        <a:t>Objectives and Sticky Knowledge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2410612337"/>
                  </a:ext>
                </a:extLst>
              </a:tr>
              <a:tr h="1220820">
                <a:tc gridSpan="2">
                  <a:txBody>
                    <a:bodyPr/>
                    <a:lstStyle/>
                    <a:p>
                      <a:pPr rtl="0" fontAlgn="base"/>
                      <a:r>
                        <a:rPr lang="en-GB" sz="1200" b="1" u="sng" dirty="0">
                          <a:solidFill>
                            <a:srgbClr val="00B050"/>
                          </a:solidFill>
                          <a:latin typeface="Twinkl" pitchFamily="2" charset="0"/>
                        </a:rPr>
                        <a:t>Previous Knowledge Recap:</a:t>
                      </a:r>
                    </a:p>
                    <a:p>
                      <a:pPr rtl="0" fontAlgn="base"/>
                      <a:r>
                        <a:rPr lang="en-GB" sz="1200" b="0" i="0" kern="1200" dirty="0">
                          <a:solidFill>
                            <a:schemeClr val="dk1"/>
                          </a:solidFill>
                          <a:effectLst/>
                          <a:latin typeface="Comic Sans MS" panose="030F0702030302020204" pitchFamily="66" charset="0"/>
                          <a:ea typeface="+mn-ea"/>
                          <a:cs typeface="+mn-cs"/>
                        </a:rPr>
                        <a:t>Know the main differences between city, town and village - Y1</a:t>
                      </a:r>
                    </a:p>
                    <a:p>
                      <a:pPr rtl="0" fontAlgn="base"/>
                      <a:r>
                        <a:rPr lang="en-GB" sz="1200" b="0" i="0" kern="1200" dirty="0">
                          <a:solidFill>
                            <a:schemeClr val="dk1"/>
                          </a:solidFill>
                          <a:effectLst/>
                          <a:latin typeface="Comic Sans MS" panose="030F0702030302020204" pitchFamily="66" charset="0"/>
                          <a:ea typeface="+mn-ea"/>
                          <a:cs typeface="+mn-cs"/>
                        </a:rPr>
                        <a:t>Know their address including postcode – Y1 </a:t>
                      </a:r>
                    </a:p>
                    <a:p>
                      <a:pPr rtl="0" fontAlgn="base"/>
                      <a:r>
                        <a:rPr lang="en-GB" sz="1200" b="0" i="0" kern="1200" dirty="0">
                          <a:solidFill>
                            <a:schemeClr val="dk1"/>
                          </a:solidFill>
                          <a:effectLst/>
                          <a:latin typeface="Comic Sans MS" panose="030F0702030302020204" pitchFamily="66" charset="0"/>
                          <a:ea typeface="+mn-ea"/>
                          <a:cs typeface="+mn-cs"/>
                        </a:rPr>
                        <a:t>Identify and recognise seasonal and daily weather patterns for hot and cold places in the world – Y1  </a:t>
                      </a:r>
                    </a:p>
                    <a:p>
                      <a:r>
                        <a:rPr lang="en-GB" sz="1200" kern="1200" dirty="0">
                          <a:solidFill>
                            <a:schemeClr val="dk1"/>
                          </a:solidFill>
                          <a:effectLst/>
                          <a:latin typeface="Comic Sans MS" panose="030F0702030302020204" pitchFamily="66" charset="0"/>
                          <a:ea typeface="+mn-ea"/>
                          <a:cs typeface="+mn-cs"/>
                        </a:rPr>
                        <a:t>Know the names of and locate the seven continents of the world - Y2</a:t>
                      </a:r>
                    </a:p>
                    <a:p>
                      <a:r>
                        <a:rPr lang="en-GB" sz="1200" kern="1200" dirty="0">
                          <a:solidFill>
                            <a:schemeClr val="dk1"/>
                          </a:solidFill>
                          <a:effectLst/>
                          <a:latin typeface="Comic Sans MS" panose="030F0702030302020204" pitchFamily="66" charset="0"/>
                          <a:ea typeface="+mn-ea"/>
                          <a:cs typeface="+mn-cs"/>
                        </a:rPr>
                        <a:t>Know the names of and locate the five oceans of the world – Y2</a:t>
                      </a:r>
                      <a:endParaRPr lang="en-GB" sz="1200" b="0" i="0" kern="1200" dirty="0">
                        <a:solidFill>
                          <a:schemeClr val="dk1"/>
                        </a:solidFill>
                        <a:effectLst/>
                        <a:latin typeface="Comic Sans MS" panose="030F0702030302020204" pitchFamily="66"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514267331"/>
                  </a:ext>
                </a:extLst>
              </a:tr>
              <a:tr h="2898014">
                <a:tc gridSpan="2">
                  <a:txBody>
                    <a:bodyPr/>
                    <a:lstStyle/>
                    <a:p>
                      <a:pPr algn="l">
                        <a:lnSpc>
                          <a:spcPct val="115000"/>
                        </a:lnSpc>
                        <a:spcAft>
                          <a:spcPts val="0"/>
                        </a:spcAft>
                      </a:pPr>
                      <a:r>
                        <a:rPr lang="en-GB" sz="1600" b="1" u="sng" dirty="0">
                          <a:solidFill>
                            <a:srgbClr val="00B050"/>
                          </a:solidFill>
                          <a:effectLst/>
                          <a:latin typeface="Twinkl" pitchFamily="2" charset="0"/>
                          <a:ea typeface="Calibri" panose="020F0502020204030204" pitchFamily="34" charset="0"/>
                          <a:cs typeface="Times New Roman" panose="02020603050405020304" pitchFamily="18" charset="0"/>
                        </a:rPr>
                        <a:t>Land Objectives and Sticky Knowledge:</a:t>
                      </a:r>
                    </a:p>
                    <a:p>
                      <a:pPr algn="l">
                        <a:lnSpc>
                          <a:spcPct val="115000"/>
                        </a:lnSpc>
                        <a:spcAft>
                          <a:spcPts val="0"/>
                        </a:spcAft>
                      </a:pPr>
                      <a:endParaRPr lang="en-GB" sz="1600" b="1" u="sng" dirty="0">
                        <a:solidFill>
                          <a:srgbClr val="00B050"/>
                        </a:solidFill>
                        <a:effectLst/>
                        <a:latin typeface="Twinkl" pitchFamily="2" charset="0"/>
                        <a:ea typeface="Calibri" panose="020F0502020204030204" pitchFamily="34" charset="0"/>
                        <a:cs typeface="Times New Roman" panose="02020603050405020304" pitchFamily="18" charset="0"/>
                      </a:endParaRPr>
                    </a:p>
                    <a:p>
                      <a:pPr algn="l">
                        <a:lnSpc>
                          <a:spcPct val="115000"/>
                        </a:lnSpc>
                        <a:spcAft>
                          <a:spcPts val="0"/>
                        </a:spcAft>
                      </a:pPr>
                      <a:endParaRPr lang="en-GB" sz="1600" b="1" u="sng" dirty="0">
                        <a:solidFill>
                          <a:srgbClr val="00B050"/>
                        </a:solidFill>
                        <a:effectLst/>
                        <a:latin typeface="Twinkl" pitchFamily="2" charset="0"/>
                        <a:ea typeface="Calibri" panose="020F0502020204030204" pitchFamily="34" charset="0"/>
                        <a:cs typeface="Times New Roman" panose="02020603050405020304" pitchFamily="18" charset="0"/>
                      </a:endParaRPr>
                    </a:p>
                    <a:p>
                      <a:pPr algn="l">
                        <a:lnSpc>
                          <a:spcPct val="115000"/>
                        </a:lnSpc>
                        <a:spcAft>
                          <a:spcPts val="0"/>
                        </a:spcAft>
                      </a:pPr>
                      <a:endParaRPr lang="en-GB" sz="1600" b="1" u="sng" dirty="0">
                        <a:solidFill>
                          <a:srgbClr val="00B050"/>
                        </a:solidFill>
                        <a:effectLst/>
                        <a:latin typeface="Twinkl" pitchFamily="2" charset="0"/>
                        <a:ea typeface="Calibri" panose="020F0502020204030204" pitchFamily="34" charset="0"/>
                        <a:cs typeface="Times New Roman" panose="02020603050405020304" pitchFamily="18" charset="0"/>
                      </a:endParaRPr>
                    </a:p>
                    <a:p>
                      <a:pPr algn="l">
                        <a:lnSpc>
                          <a:spcPct val="115000"/>
                        </a:lnSpc>
                        <a:spcAft>
                          <a:spcPts val="0"/>
                        </a:spcAft>
                      </a:pPr>
                      <a:endParaRPr lang="en-GB" sz="1600" b="1" u="sng" dirty="0">
                        <a:solidFill>
                          <a:srgbClr val="00B050"/>
                        </a:solidFill>
                        <a:effectLst/>
                        <a:latin typeface="Twinkl" pitchFamily="2" charset="0"/>
                        <a:ea typeface="Calibri" panose="020F0502020204030204" pitchFamily="34" charset="0"/>
                        <a:cs typeface="Times New Roman" panose="02020603050405020304" pitchFamily="18" charset="0"/>
                      </a:endParaRPr>
                    </a:p>
                    <a:p>
                      <a:pPr algn="l">
                        <a:lnSpc>
                          <a:spcPct val="115000"/>
                        </a:lnSpc>
                        <a:spcAft>
                          <a:spcPts val="0"/>
                        </a:spcAft>
                      </a:pPr>
                      <a:endParaRPr lang="en-GB" sz="1600" b="1" u="sng" dirty="0">
                        <a:solidFill>
                          <a:srgbClr val="00B050"/>
                        </a:solidFill>
                        <a:effectLst/>
                        <a:latin typeface="Twinkl" pitchFamily="2" charset="0"/>
                        <a:ea typeface="Calibri" panose="020F0502020204030204" pitchFamily="34" charset="0"/>
                        <a:cs typeface="Times New Roman" panose="02020603050405020304" pitchFamily="18" charset="0"/>
                      </a:endParaRPr>
                    </a:p>
                    <a:p>
                      <a:pPr algn="l">
                        <a:lnSpc>
                          <a:spcPct val="115000"/>
                        </a:lnSpc>
                        <a:spcAft>
                          <a:spcPts val="0"/>
                        </a:spcAft>
                      </a:pPr>
                      <a:endParaRPr lang="en-GB" sz="1600" b="1" u="sng" dirty="0">
                        <a:solidFill>
                          <a:srgbClr val="00B050"/>
                        </a:solidFill>
                        <a:effectLst/>
                        <a:latin typeface="Twinkl" pitchFamily="2" charset="0"/>
                        <a:ea typeface="Calibri" panose="020F0502020204030204" pitchFamily="34" charset="0"/>
                        <a:cs typeface="Times New Roman" panose="02020603050405020304" pitchFamily="18" charset="0"/>
                      </a:endParaRPr>
                    </a:p>
                    <a:p>
                      <a:pPr algn="l">
                        <a:lnSpc>
                          <a:spcPct val="115000"/>
                        </a:lnSpc>
                        <a:spcAft>
                          <a:spcPts val="0"/>
                        </a:spcAft>
                      </a:pPr>
                      <a:endParaRPr lang="en-GB" sz="1600" b="1" u="sng" dirty="0">
                        <a:solidFill>
                          <a:srgbClr val="00B050"/>
                        </a:solidFill>
                        <a:effectLst/>
                        <a:latin typeface="Twinkl" pitchFamily="2"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3358700002"/>
                  </a:ext>
                </a:extLst>
              </a:tr>
              <a:tr h="11144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0" kern="1200" dirty="0">
                          <a:solidFill>
                            <a:srgbClr val="00B050"/>
                          </a:solidFill>
                          <a:effectLst/>
                          <a:latin typeface="Twinkl" pitchFamily="2" charset="0"/>
                          <a:ea typeface="+mn-ea"/>
                          <a:cs typeface="+mn-cs"/>
                        </a:rPr>
                        <a:t>Links with Golden Thread: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0" kern="1200" dirty="0">
                          <a:solidFill>
                            <a:srgbClr val="00B050"/>
                          </a:solidFill>
                          <a:effectLst/>
                          <a:latin typeface="Twinkl" pitchFamily="2" charset="0"/>
                          <a:ea typeface="+mn-ea"/>
                          <a:cs typeface="+mn-cs"/>
                        </a:rPr>
                        <a:t>Links with CST and CKA Values Crown: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969191"/>
                  </a:ext>
                </a:extLst>
              </a:tr>
            </a:tbl>
          </a:graphicData>
        </a:graphic>
      </p:graphicFrame>
      <p:pic>
        <p:nvPicPr>
          <p:cNvPr id="5" name="Picture 4">
            <a:extLst>
              <a:ext uri="{FF2B5EF4-FFF2-40B4-BE49-F238E27FC236}">
                <a16:creationId xmlns:a16="http://schemas.microsoft.com/office/drawing/2014/main" id="{58567D50-9652-41DC-B099-943E6FC1698D}"/>
              </a:ext>
            </a:extLst>
          </p:cNvPr>
          <p:cNvPicPr/>
          <p:nvPr/>
        </p:nvPicPr>
        <p:blipFill>
          <a:blip r:embed="rId2">
            <a:extLst>
              <a:ext uri="{28A0092B-C50C-407E-A947-70E740481C1C}">
                <a14:useLocalDpi xmlns:a14="http://schemas.microsoft.com/office/drawing/2010/main" val="0"/>
              </a:ext>
            </a:extLst>
          </a:blip>
          <a:stretch>
            <a:fillRect/>
          </a:stretch>
        </p:blipFill>
        <p:spPr>
          <a:xfrm>
            <a:off x="11314078" y="66338"/>
            <a:ext cx="789847" cy="870982"/>
          </a:xfrm>
          <a:prstGeom prst="rect">
            <a:avLst/>
          </a:prstGeom>
        </p:spPr>
      </p:pic>
      <p:graphicFrame>
        <p:nvGraphicFramePr>
          <p:cNvPr id="2" name="Table 1">
            <a:extLst>
              <a:ext uri="{FF2B5EF4-FFF2-40B4-BE49-F238E27FC236}">
                <a16:creationId xmlns:a16="http://schemas.microsoft.com/office/drawing/2014/main" id="{182ECD59-7793-4F1C-BB39-F9044B97A83C}"/>
              </a:ext>
            </a:extLst>
          </p:cNvPr>
          <p:cNvGraphicFramePr>
            <a:graphicFrameLocks noGrp="1"/>
          </p:cNvGraphicFramePr>
          <p:nvPr>
            <p:extLst>
              <p:ext uri="{D42A27DB-BD31-4B8C-83A1-F6EECF244321}">
                <p14:modId xmlns:p14="http://schemas.microsoft.com/office/powerpoint/2010/main" val="1250302913"/>
              </p:ext>
            </p:extLst>
          </p:nvPr>
        </p:nvGraphicFramePr>
        <p:xfrm>
          <a:off x="300813" y="2481273"/>
          <a:ext cx="10641497" cy="2377440"/>
        </p:xfrm>
        <a:graphic>
          <a:graphicData uri="http://schemas.openxmlformats.org/drawingml/2006/table">
            <a:tbl>
              <a:tblPr firstRow="1" bandRow="1">
                <a:tableStyleId>{93296810-A885-4BE3-A3E7-6D5BEEA58F35}</a:tableStyleId>
              </a:tblPr>
              <a:tblGrid>
                <a:gridCol w="3563759">
                  <a:extLst>
                    <a:ext uri="{9D8B030D-6E8A-4147-A177-3AD203B41FA5}">
                      <a16:colId xmlns:a16="http://schemas.microsoft.com/office/drawing/2014/main" val="2614171128"/>
                    </a:ext>
                  </a:extLst>
                </a:gridCol>
                <a:gridCol w="3538869">
                  <a:extLst>
                    <a:ext uri="{9D8B030D-6E8A-4147-A177-3AD203B41FA5}">
                      <a16:colId xmlns:a16="http://schemas.microsoft.com/office/drawing/2014/main" val="3311394127"/>
                    </a:ext>
                  </a:extLst>
                </a:gridCol>
                <a:gridCol w="3538869">
                  <a:extLst>
                    <a:ext uri="{9D8B030D-6E8A-4147-A177-3AD203B41FA5}">
                      <a16:colId xmlns:a16="http://schemas.microsoft.com/office/drawing/2014/main" val="1887402307"/>
                    </a:ext>
                  </a:extLst>
                </a:gridCol>
              </a:tblGrid>
              <a:tr h="446397">
                <a:tc>
                  <a:txBody>
                    <a:bodyPr/>
                    <a:lstStyle/>
                    <a:p>
                      <a:r>
                        <a:rPr lang="en-GB" sz="1200" b="1" kern="1200" dirty="0">
                          <a:solidFill>
                            <a:schemeClr val="tx1"/>
                          </a:solidFill>
                          <a:effectLst/>
                          <a:latin typeface="Comic Sans MS" panose="030F0702030302020204" pitchFamily="66" charset="0"/>
                          <a:ea typeface="+mn-ea"/>
                          <a:cs typeface="+mn-cs"/>
                        </a:rPr>
                        <a:t>Know the main human and physical differences between a place in England and that of a small place in a non-European country.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Comic Sans MS" panose="030F0702030302020204" pitchFamily="66" charset="0"/>
                          <a:ea typeface="+mn-ea"/>
                          <a:cs typeface="+mn-cs"/>
                        </a:rPr>
                        <a:t>Identify the following physical features: mountain, lake, island, valley, river, cliff, forest and beach.</a:t>
                      </a:r>
                    </a:p>
                    <a:p>
                      <a:endParaRPr lang="en-GB" sz="1200" b="1" kern="1200" dirty="0">
                        <a:solidFill>
                          <a:schemeClr val="tx1"/>
                        </a:solidFill>
                        <a:effectLst/>
                        <a:latin typeface="Comic Sans MS" panose="030F0702030302020204" pitchFamily="66"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kern="1200" dirty="0">
                          <a:solidFill>
                            <a:schemeClr val="tx1"/>
                          </a:solidFill>
                          <a:effectLst/>
                          <a:latin typeface="Comic Sans MS" panose="030F0702030302020204" pitchFamily="66" charset="0"/>
                          <a:ea typeface="+mn-ea"/>
                          <a:cs typeface="+mn-cs"/>
                        </a:rPr>
                        <a:t>Explain some of the advantages and disadvantages of living in a city or village.</a:t>
                      </a:r>
                    </a:p>
                    <a:p>
                      <a:endParaRPr lang="en-GB" sz="1200" b="1" kern="1200" dirty="0">
                        <a:solidFill>
                          <a:schemeClr val="tx1"/>
                        </a:solidFill>
                        <a:effectLst/>
                        <a:latin typeface="Comic Sans MS" panose="030F0702030302020204" pitchFamily="66"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3358517"/>
                  </a:ext>
                </a:extLst>
              </a:tr>
              <a:tr h="1474571">
                <a:tc>
                  <a:txBody>
                    <a:bodyPr/>
                    <a:lstStyle/>
                    <a:p>
                      <a:pPr lvl="0"/>
                      <a:r>
                        <a:rPr lang="en-GB" sz="1200" kern="1200" dirty="0">
                          <a:solidFill>
                            <a:schemeClr val="dk1"/>
                          </a:solidFill>
                          <a:effectLst/>
                          <a:latin typeface="Comic Sans MS" panose="030F0702030302020204" pitchFamily="66" charset="0"/>
                          <a:ea typeface="+mn-ea"/>
                          <a:cs typeface="+mn-cs"/>
                        </a:rPr>
                        <a:t>I can compare the physical features of a place in England to a place in Madagascar.</a:t>
                      </a:r>
                    </a:p>
                    <a:p>
                      <a:pPr lvl="0"/>
                      <a:r>
                        <a:rPr lang="en-GB" sz="1200" kern="1200" dirty="0">
                          <a:solidFill>
                            <a:schemeClr val="dk1"/>
                          </a:solidFill>
                          <a:effectLst/>
                          <a:latin typeface="Comic Sans MS" panose="030F0702030302020204" pitchFamily="66" charset="0"/>
                          <a:ea typeface="+mn-ea"/>
                          <a:cs typeface="+mn-cs"/>
                        </a:rPr>
                        <a:t>I can identify human and physical features of a place in England to a place in Madagascar.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200" kern="1200" dirty="0">
                          <a:solidFill>
                            <a:schemeClr val="dk1"/>
                          </a:solidFill>
                          <a:effectLst/>
                          <a:latin typeface="Comic Sans MS" panose="030F0702030302020204" pitchFamily="66" charset="0"/>
                          <a:ea typeface="+mn-ea"/>
                          <a:cs typeface="+mn-cs"/>
                        </a:rPr>
                        <a:t>Identify the above physical features on a map of England and a map of Madagascar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200" kern="1200" dirty="0">
                          <a:solidFill>
                            <a:schemeClr val="dk1"/>
                          </a:solidFill>
                          <a:effectLst/>
                          <a:latin typeface="Comic Sans MS" panose="030F0702030302020204" pitchFamily="66" charset="0"/>
                          <a:ea typeface="+mn-ea"/>
                          <a:cs typeface="+mn-cs"/>
                        </a:rPr>
                        <a:t>I understand that villages are quiet and a smaller community.</a:t>
                      </a:r>
                    </a:p>
                    <a:p>
                      <a:pPr lvl="0"/>
                      <a:r>
                        <a:rPr lang="en-GB" sz="1200" kern="1200" dirty="0">
                          <a:solidFill>
                            <a:schemeClr val="dk1"/>
                          </a:solidFill>
                          <a:effectLst/>
                          <a:latin typeface="Comic Sans MS" panose="030F0702030302020204" pitchFamily="66" charset="0"/>
                          <a:ea typeface="+mn-ea"/>
                          <a:cs typeface="+mn-cs"/>
                        </a:rPr>
                        <a:t>I know that in villages, people in the community know each other and work together.  </a:t>
                      </a:r>
                    </a:p>
                    <a:p>
                      <a:pPr lvl="0"/>
                      <a:r>
                        <a:rPr lang="en-GB" sz="1200" kern="1200" dirty="0">
                          <a:solidFill>
                            <a:schemeClr val="dk1"/>
                          </a:solidFill>
                          <a:effectLst/>
                          <a:latin typeface="Comic Sans MS" panose="030F0702030302020204" pitchFamily="66" charset="0"/>
                          <a:ea typeface="+mn-ea"/>
                          <a:cs typeface="+mn-cs"/>
                        </a:rPr>
                        <a:t>I know that in villages, there are fewer services and things to do and cities are larger with more services and entertainment. </a:t>
                      </a:r>
                    </a:p>
                    <a:p>
                      <a:r>
                        <a:rPr lang="en-GB" sz="1200" kern="1200" dirty="0">
                          <a:solidFill>
                            <a:schemeClr val="dk1"/>
                          </a:solidFill>
                          <a:effectLst/>
                          <a:latin typeface="Comic Sans MS" panose="030F0702030302020204" pitchFamily="66" charset="0"/>
                          <a:ea typeface="+mn-ea"/>
                          <a:cs typeface="+mn-cs"/>
                        </a:rPr>
                        <a:t>Cities are noisy with lots of traffic.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138238"/>
                  </a:ext>
                </a:extLst>
              </a:tr>
            </a:tbl>
          </a:graphicData>
        </a:graphic>
      </p:graphicFrame>
      <p:pic>
        <p:nvPicPr>
          <p:cNvPr id="7" name="Picture 2" descr="geography Icon 1798213">
            <a:extLst>
              <a:ext uri="{FF2B5EF4-FFF2-40B4-BE49-F238E27FC236}">
                <a16:creationId xmlns:a16="http://schemas.microsoft.com/office/drawing/2014/main" id="{63F0FC83-732D-4CA9-ABA6-08ACD26143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99374" y="551715"/>
            <a:ext cx="1133766" cy="1133766"/>
          </a:xfrm>
          <a:prstGeom prst="rect">
            <a:avLst/>
          </a:prstGeom>
          <a:solidFill>
            <a:srgbClr val="00B050"/>
          </a:solidFill>
        </p:spPr>
      </p:pic>
      <p:pic>
        <p:nvPicPr>
          <p:cNvPr id="3" name="Picture 2">
            <a:extLst>
              <a:ext uri="{FF2B5EF4-FFF2-40B4-BE49-F238E27FC236}">
                <a16:creationId xmlns:a16="http://schemas.microsoft.com/office/drawing/2014/main" id="{7B94F489-1AE7-4A7B-BFCA-EEDD87E3C383}"/>
              </a:ext>
            </a:extLst>
          </p:cNvPr>
          <p:cNvPicPr>
            <a:picLocks noChangeAspect="1"/>
          </p:cNvPicPr>
          <p:nvPr/>
        </p:nvPicPr>
        <p:blipFill>
          <a:blip r:embed="rId4"/>
          <a:stretch>
            <a:fillRect/>
          </a:stretch>
        </p:blipFill>
        <p:spPr>
          <a:xfrm>
            <a:off x="9622876" y="5044610"/>
            <a:ext cx="1410264" cy="1047429"/>
          </a:xfrm>
          <a:prstGeom prst="rect">
            <a:avLst/>
          </a:prstGeom>
        </p:spPr>
      </p:pic>
    </p:spTree>
    <p:extLst>
      <p:ext uri="{BB962C8B-B14F-4D97-AF65-F5344CB8AC3E}">
        <p14:creationId xmlns:p14="http://schemas.microsoft.com/office/powerpoint/2010/main" val="3538820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7441D10B-AAC6-4EFC-8075-7B2273A82654}"/>
              </a:ext>
            </a:extLst>
          </p:cNvPr>
          <p:cNvPicPr/>
          <p:nvPr/>
        </p:nvPicPr>
        <p:blipFill>
          <a:blip r:embed="rId2">
            <a:extLst>
              <a:ext uri="{28A0092B-C50C-407E-A947-70E740481C1C}">
                <a14:useLocalDpi xmlns:a14="http://schemas.microsoft.com/office/drawing/2010/main" val="0"/>
              </a:ext>
            </a:extLst>
          </a:blip>
          <a:stretch>
            <a:fillRect/>
          </a:stretch>
        </p:blipFill>
        <p:spPr>
          <a:xfrm>
            <a:off x="11314078" y="66338"/>
            <a:ext cx="789847" cy="870982"/>
          </a:xfrm>
          <a:prstGeom prst="rect">
            <a:avLst/>
          </a:prstGeom>
        </p:spPr>
      </p:pic>
      <p:sp>
        <p:nvSpPr>
          <p:cNvPr id="4" name="Rectangle 3">
            <a:extLst>
              <a:ext uri="{FF2B5EF4-FFF2-40B4-BE49-F238E27FC236}">
                <a16:creationId xmlns:a16="http://schemas.microsoft.com/office/drawing/2014/main" id="{B15AD96F-391F-4A93-99BD-130F1E969448}"/>
              </a:ext>
            </a:extLst>
          </p:cNvPr>
          <p:cNvSpPr/>
          <p:nvPr/>
        </p:nvSpPr>
        <p:spPr>
          <a:xfrm>
            <a:off x="5302457" y="501829"/>
            <a:ext cx="4596917" cy="1323439"/>
          </a:xfrm>
          <a:prstGeom prst="rect">
            <a:avLst/>
          </a:prstGeom>
        </p:spPr>
        <p:txBody>
          <a:bodyPr wrap="square">
            <a:spAutoFit/>
          </a:bodyPr>
          <a:lstStyle/>
          <a:p>
            <a:pPr fontAlgn="base"/>
            <a:r>
              <a:rPr lang="en-GB" sz="2000" b="1" u="sng" dirty="0">
                <a:solidFill>
                  <a:srgbClr val="00B050"/>
                </a:solidFill>
                <a:latin typeface="Twinkl" pitchFamily="2" charset="0"/>
              </a:rPr>
              <a:t>Sky Objectives: </a:t>
            </a:r>
            <a:r>
              <a:rPr lang="en-GB" b="1" u="sng" dirty="0">
                <a:solidFill>
                  <a:srgbClr val="00B050"/>
                </a:solidFill>
                <a:latin typeface="Twinkl" pitchFamily="2" charset="0"/>
              </a:rPr>
              <a:t> </a:t>
            </a:r>
            <a:r>
              <a:rPr lang="en-GB" dirty="0">
                <a:solidFill>
                  <a:srgbClr val="00B050"/>
                </a:solidFill>
                <a:latin typeface="Twinkl" pitchFamily="2" charset="0"/>
              </a:rPr>
              <a:t>​</a:t>
            </a:r>
            <a:r>
              <a:rPr lang="en-GB" sz="1400" dirty="0">
                <a:solidFill>
                  <a:srgbClr val="00B050"/>
                </a:solidFill>
                <a:latin typeface="Twinkl" pitchFamily="2" charset="0"/>
              </a:rPr>
              <a:t>Identify and explain key physical features of an environment, including the location of hot and cold areas of the world in relation to the Equator and the North and South Poles.</a:t>
            </a:r>
          </a:p>
          <a:p>
            <a:pPr fontAlgn="base"/>
            <a:endParaRPr lang="en-GB" dirty="0">
              <a:solidFill>
                <a:srgbClr val="00B050"/>
              </a:solidFill>
              <a:latin typeface="Segoe UI" panose="020B0502040204020203" pitchFamily="34" charset="0"/>
            </a:endParaRPr>
          </a:p>
        </p:txBody>
      </p:sp>
      <p:pic>
        <p:nvPicPr>
          <p:cNvPr id="22" name="Picture 2" descr="geography Icon 1798213">
            <a:extLst>
              <a:ext uri="{FF2B5EF4-FFF2-40B4-BE49-F238E27FC236}">
                <a16:creationId xmlns:a16="http://schemas.microsoft.com/office/drawing/2014/main" id="{7D8E666C-FE25-46ED-A5C9-683471438D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39843" y="501829"/>
            <a:ext cx="1133766" cy="1133766"/>
          </a:xfrm>
          <a:prstGeom prst="rect">
            <a:avLst/>
          </a:prstGeom>
          <a:solidFill>
            <a:srgbClr val="00B050"/>
          </a:solidFill>
        </p:spPr>
      </p:pic>
      <p:sp>
        <p:nvSpPr>
          <p:cNvPr id="23" name="TextBox 22">
            <a:extLst>
              <a:ext uri="{FF2B5EF4-FFF2-40B4-BE49-F238E27FC236}">
                <a16:creationId xmlns:a16="http://schemas.microsoft.com/office/drawing/2014/main" id="{2160EC38-CC71-4B2D-A6A4-0E2C1CA98A58}"/>
              </a:ext>
            </a:extLst>
          </p:cNvPr>
          <p:cNvSpPr txBox="1"/>
          <p:nvPr/>
        </p:nvSpPr>
        <p:spPr>
          <a:xfrm>
            <a:off x="209984" y="92842"/>
            <a:ext cx="10823156" cy="400110"/>
          </a:xfrm>
          <a:prstGeom prst="rect">
            <a:avLst/>
          </a:prstGeom>
          <a:noFill/>
        </p:spPr>
        <p:txBody>
          <a:bodyPr wrap="square" rtlCol="0">
            <a:spAutoFit/>
          </a:bodyPr>
          <a:lstStyle/>
          <a:p>
            <a:r>
              <a:rPr lang="en-GB" sz="2000" b="1" dirty="0">
                <a:solidFill>
                  <a:srgbClr val="00B050"/>
                </a:solidFill>
                <a:latin typeface="Twinkl" pitchFamily="2" charset="0"/>
              </a:rPr>
              <a:t>Year 2 Geography – Madagascar                          Golden Thread: Freedom</a:t>
            </a:r>
            <a:endParaRPr lang="en-GB" sz="2000" b="1" dirty="0">
              <a:latin typeface="Twinkl" pitchFamily="2" charset="0"/>
            </a:endParaRPr>
          </a:p>
        </p:txBody>
      </p:sp>
      <p:pic>
        <p:nvPicPr>
          <p:cNvPr id="2" name="Picture 1">
            <a:extLst>
              <a:ext uri="{FF2B5EF4-FFF2-40B4-BE49-F238E27FC236}">
                <a16:creationId xmlns:a16="http://schemas.microsoft.com/office/drawing/2014/main" id="{E9215C3A-8D38-4590-AA51-8378473B96CE}"/>
              </a:ext>
            </a:extLst>
          </p:cNvPr>
          <p:cNvPicPr>
            <a:picLocks noChangeAspect="1"/>
          </p:cNvPicPr>
          <p:nvPr/>
        </p:nvPicPr>
        <p:blipFill>
          <a:blip r:embed="rId4"/>
          <a:stretch>
            <a:fillRect/>
          </a:stretch>
        </p:blipFill>
        <p:spPr>
          <a:xfrm>
            <a:off x="354017" y="501829"/>
            <a:ext cx="4453367" cy="3381058"/>
          </a:xfrm>
          <a:prstGeom prst="rect">
            <a:avLst/>
          </a:prstGeom>
        </p:spPr>
      </p:pic>
      <p:pic>
        <p:nvPicPr>
          <p:cNvPr id="3" name="Picture 2">
            <a:extLst>
              <a:ext uri="{FF2B5EF4-FFF2-40B4-BE49-F238E27FC236}">
                <a16:creationId xmlns:a16="http://schemas.microsoft.com/office/drawing/2014/main" id="{075A024A-D222-46E4-8875-96A189E21041}"/>
              </a:ext>
            </a:extLst>
          </p:cNvPr>
          <p:cNvPicPr>
            <a:picLocks noChangeAspect="1"/>
          </p:cNvPicPr>
          <p:nvPr/>
        </p:nvPicPr>
        <p:blipFill>
          <a:blip r:embed="rId5"/>
          <a:stretch>
            <a:fillRect/>
          </a:stretch>
        </p:blipFill>
        <p:spPr>
          <a:xfrm>
            <a:off x="354018" y="3998249"/>
            <a:ext cx="2216676" cy="2137509"/>
          </a:xfrm>
          <a:prstGeom prst="rect">
            <a:avLst/>
          </a:prstGeom>
        </p:spPr>
      </p:pic>
      <p:pic>
        <p:nvPicPr>
          <p:cNvPr id="5" name="Picture 4">
            <a:extLst>
              <a:ext uri="{FF2B5EF4-FFF2-40B4-BE49-F238E27FC236}">
                <a16:creationId xmlns:a16="http://schemas.microsoft.com/office/drawing/2014/main" id="{45098642-0D1D-4E88-A410-CEDC5D3E8B01}"/>
              </a:ext>
            </a:extLst>
          </p:cNvPr>
          <p:cNvPicPr>
            <a:picLocks noChangeAspect="1"/>
          </p:cNvPicPr>
          <p:nvPr/>
        </p:nvPicPr>
        <p:blipFill>
          <a:blip r:embed="rId6"/>
          <a:stretch>
            <a:fillRect/>
          </a:stretch>
        </p:blipFill>
        <p:spPr>
          <a:xfrm>
            <a:off x="2799188" y="3729034"/>
            <a:ext cx="4400454" cy="2627137"/>
          </a:xfrm>
          <a:prstGeom prst="rect">
            <a:avLst/>
          </a:prstGeom>
        </p:spPr>
      </p:pic>
      <p:pic>
        <p:nvPicPr>
          <p:cNvPr id="6" name="Picture 5">
            <a:extLst>
              <a:ext uri="{FF2B5EF4-FFF2-40B4-BE49-F238E27FC236}">
                <a16:creationId xmlns:a16="http://schemas.microsoft.com/office/drawing/2014/main" id="{2A5096CA-67D6-4256-B0A4-E77B81295A81}"/>
              </a:ext>
            </a:extLst>
          </p:cNvPr>
          <p:cNvPicPr>
            <a:picLocks noChangeAspect="1"/>
          </p:cNvPicPr>
          <p:nvPr/>
        </p:nvPicPr>
        <p:blipFill>
          <a:blip r:embed="rId7"/>
          <a:stretch>
            <a:fillRect/>
          </a:stretch>
        </p:blipFill>
        <p:spPr>
          <a:xfrm>
            <a:off x="7428136" y="3729034"/>
            <a:ext cx="4536177" cy="2406724"/>
          </a:xfrm>
          <a:prstGeom prst="rect">
            <a:avLst/>
          </a:prstGeom>
        </p:spPr>
      </p:pic>
      <p:pic>
        <p:nvPicPr>
          <p:cNvPr id="7" name="Picture 6">
            <a:extLst>
              <a:ext uri="{FF2B5EF4-FFF2-40B4-BE49-F238E27FC236}">
                <a16:creationId xmlns:a16="http://schemas.microsoft.com/office/drawing/2014/main" id="{7178BC27-A94F-465F-9643-E0B6A81A1F0C}"/>
              </a:ext>
            </a:extLst>
          </p:cNvPr>
          <p:cNvPicPr>
            <a:picLocks noChangeAspect="1"/>
          </p:cNvPicPr>
          <p:nvPr/>
        </p:nvPicPr>
        <p:blipFill rotWithShape="1">
          <a:blip r:embed="rId8"/>
          <a:srcRect l="2133"/>
          <a:stretch/>
        </p:blipFill>
        <p:spPr>
          <a:xfrm>
            <a:off x="6374296" y="1695679"/>
            <a:ext cx="2507910" cy="1781424"/>
          </a:xfrm>
          <a:prstGeom prst="rect">
            <a:avLst/>
          </a:prstGeom>
        </p:spPr>
      </p:pic>
    </p:spTree>
    <p:extLst>
      <p:ext uri="{BB962C8B-B14F-4D97-AF65-F5344CB8AC3E}">
        <p14:creationId xmlns:p14="http://schemas.microsoft.com/office/powerpoint/2010/main" val="1942008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c3fc4de-090d-431f-af22-59a1de8c6d62" xsi:nil="true"/>
    <lcf76f155ced4ddcb4097134ff3c332f xmlns="3f62ac39-3e8f-4c56-8e1b-bafe29de1438">
      <Terms xmlns="http://schemas.microsoft.com/office/infopath/2007/PartnerControls"/>
    </lcf76f155ced4ddcb4097134ff3c332f>
    <SharedWithUsers xmlns="ac3fc4de-090d-431f-af22-59a1de8c6d62">
      <UserInfo>
        <DisplayName/>
        <AccountId xsi:nil="true"/>
        <AccountType/>
      </UserInfo>
    </SharedWithUsers>
    <MediaLengthInSeconds xmlns="3f62ac39-3e8f-4c56-8e1b-bafe29de143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227A41CD5BF3941BF5285BBDA01E5FF" ma:contentTypeVersion="14" ma:contentTypeDescription="Create a new document." ma:contentTypeScope="" ma:versionID="62c42a0d9ae472dad6fd973887ab6911">
  <xsd:schema xmlns:xsd="http://www.w3.org/2001/XMLSchema" xmlns:xs="http://www.w3.org/2001/XMLSchema" xmlns:p="http://schemas.microsoft.com/office/2006/metadata/properties" xmlns:ns2="3f62ac39-3e8f-4c56-8e1b-bafe29de1438" xmlns:ns3="ac3fc4de-090d-431f-af22-59a1de8c6d62" targetNamespace="http://schemas.microsoft.com/office/2006/metadata/properties" ma:root="true" ma:fieldsID="750fed29a6847da8f67ff863f1d3c446" ns2:_="" ns3:_="">
    <xsd:import namespace="3f62ac39-3e8f-4c56-8e1b-bafe29de1438"/>
    <xsd:import namespace="ac3fc4de-090d-431f-af22-59a1de8c6d6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62ac39-3e8f-4c56-8e1b-bafe29de14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cfc646e7-1ca0-4c93-8f68-1daae343595f"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3fc4de-090d-431f-af22-59a1de8c6d62"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f265b8eb-7f42-40bc-9c04-e169f5e2607a}" ma:internalName="TaxCatchAll" ma:showField="CatchAllData" ma:web="ac3fc4de-090d-431f-af22-59a1de8c6d6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44A7CD-1E2D-4B3D-8045-E21F3FA33FAA}">
  <ds:schemaRefs>
    <ds:schemaRef ds:uri="http://schemas.microsoft.com/office/2006/documentManagement/types"/>
    <ds:schemaRef ds:uri="http://purl.org/dc/elements/1.1/"/>
    <ds:schemaRef ds:uri="http://schemas.microsoft.com/office/infopath/2007/PartnerControls"/>
    <ds:schemaRef ds:uri="http://purl.org/dc/dcmitype/"/>
    <ds:schemaRef ds:uri="3f62ac39-3e8f-4c56-8e1b-bafe29de1438"/>
    <ds:schemaRef ds:uri="http://schemas.openxmlformats.org/package/2006/metadata/core-properties"/>
    <ds:schemaRef ds:uri="ac3fc4de-090d-431f-af22-59a1de8c6d62"/>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DD24A9E1-927B-4323-85A2-3915E3C8C1C1}">
  <ds:schemaRefs>
    <ds:schemaRef ds:uri="http://schemas.microsoft.com/sharepoint/v3/contenttype/forms"/>
  </ds:schemaRefs>
</ds:datastoreItem>
</file>

<file path=customXml/itemProps3.xml><?xml version="1.0" encoding="utf-8"?>
<ds:datastoreItem xmlns:ds="http://schemas.openxmlformats.org/officeDocument/2006/customXml" ds:itemID="{B1B31CC8-8BD8-4450-9303-773552155B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62ac39-3e8f-4c56-8e1b-bafe29de1438"/>
    <ds:schemaRef ds:uri="ac3fc4de-090d-431f-af22-59a1de8c6d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73156</TotalTime>
  <Words>325</Words>
  <Application>Microsoft Office PowerPoint</Application>
  <PresentationFormat>Widescreen</PresentationFormat>
  <Paragraphs>28</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Comic Sans MS</vt:lpstr>
      <vt:lpstr>Segoe UI</vt:lpstr>
      <vt:lpstr>Times New Roman</vt:lpstr>
      <vt:lpstr>Twinkl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Watts</dc:creator>
  <cp:lastModifiedBy>Victoria Garside</cp:lastModifiedBy>
  <cp:revision>56</cp:revision>
  <cp:lastPrinted>2021-11-01T15:13:00Z</cp:lastPrinted>
  <dcterms:created xsi:type="dcterms:W3CDTF">2021-04-18T19:16:43Z</dcterms:created>
  <dcterms:modified xsi:type="dcterms:W3CDTF">2024-03-26T14:53:14Z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0x0101003227A41CD5BF3941BF5285BBDA01E5FF</vt:lpwstr>
  </property>
  <property fmtid="{D5CDD505-2E9C-101B-9397-08002B2CF9AE}" pid="3" name="Order">
    <vt:r8>26600</vt:r8>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