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side" userId="2f87083c-00f6-4859-a19d-cad40b78d2a4" providerId="ADAL" clId="{7337A49E-E7D2-4C58-B0E2-843D17AAF832}"/>
    <pc:docChg chg="custSel modSld">
      <pc:chgData name="Victoria Garside" userId="2f87083c-00f6-4859-a19d-cad40b78d2a4" providerId="ADAL" clId="{7337A49E-E7D2-4C58-B0E2-843D17AAF832}" dt="2024-03-26T21:06:21.353" v="93" actId="207"/>
      <pc:docMkLst>
        <pc:docMk/>
      </pc:docMkLst>
      <pc:sldChg chg="modSp">
        <pc:chgData name="Victoria Garside" userId="2f87083c-00f6-4859-a19d-cad40b78d2a4" providerId="ADAL" clId="{7337A49E-E7D2-4C58-B0E2-843D17AAF832}" dt="2024-03-26T19:33:49.795" v="78" actId="1076"/>
        <pc:sldMkLst>
          <pc:docMk/>
          <pc:sldMk cId="3538820008" sldId="256"/>
        </pc:sldMkLst>
        <pc:spChg chg="mod">
          <ac:chgData name="Victoria Garside" userId="2f87083c-00f6-4859-a19d-cad40b78d2a4" providerId="ADAL" clId="{7337A49E-E7D2-4C58-B0E2-843D17AAF832}" dt="2024-03-26T19:20:48.079" v="15" actId="20577"/>
          <ac:spMkLst>
            <pc:docMk/>
            <pc:sldMk cId="3538820008" sldId="256"/>
            <ac:spMk id="8" creationId="{3DD3CFDE-7B26-4BB0-A227-30DA358AB807}"/>
          </ac:spMkLst>
        </pc:spChg>
        <pc:graphicFrameChg chg="mod modGraphic">
          <ac:chgData name="Victoria Garside" userId="2f87083c-00f6-4859-a19d-cad40b78d2a4" providerId="ADAL" clId="{7337A49E-E7D2-4C58-B0E2-843D17AAF832}" dt="2024-03-26T19:28:32.043" v="68" actId="14100"/>
          <ac:graphicFrameMkLst>
            <pc:docMk/>
            <pc:sldMk cId="3538820008" sldId="256"/>
            <ac:graphicFrameMk id="2" creationId="{182ECD59-7793-4F1C-BB39-F9044B97A83C}"/>
          </ac:graphicFrameMkLst>
        </pc:graphicFrameChg>
        <pc:graphicFrameChg chg="mod modGraphic">
          <ac:chgData name="Victoria Garside" userId="2f87083c-00f6-4859-a19d-cad40b78d2a4" providerId="ADAL" clId="{7337A49E-E7D2-4C58-B0E2-843D17AAF832}" dt="2024-03-26T19:33:46.642" v="77" actId="14734"/>
          <ac:graphicFrameMkLst>
            <pc:docMk/>
            <pc:sldMk cId="3538820008" sldId="256"/>
            <ac:graphicFrameMk id="6" creationId="{41793639-854F-4511-A016-167BE6576E2C}"/>
          </ac:graphicFrameMkLst>
        </pc:graphicFrameChg>
        <pc:picChg chg="mod">
          <ac:chgData name="Victoria Garside" userId="2f87083c-00f6-4859-a19d-cad40b78d2a4" providerId="ADAL" clId="{7337A49E-E7D2-4C58-B0E2-843D17AAF832}" dt="2024-03-26T19:33:49.795" v="78" actId="1076"/>
          <ac:picMkLst>
            <pc:docMk/>
            <pc:sldMk cId="3538820008" sldId="256"/>
            <ac:picMk id="7" creationId="{A0934963-58F1-4279-9DC8-A140BDE993FE}"/>
          </ac:picMkLst>
        </pc:picChg>
      </pc:sldChg>
      <pc:sldChg chg="addSp delSp modSp">
        <pc:chgData name="Victoria Garside" userId="2f87083c-00f6-4859-a19d-cad40b78d2a4" providerId="ADAL" clId="{7337A49E-E7D2-4C58-B0E2-843D17AAF832}" dt="2024-03-26T21:06:21.353" v="93" actId="207"/>
        <pc:sldMkLst>
          <pc:docMk/>
          <pc:sldMk cId="1942008399" sldId="257"/>
        </pc:sldMkLst>
        <pc:spChg chg="mod">
          <ac:chgData name="Victoria Garside" userId="2f87083c-00f6-4859-a19d-cad40b78d2a4" providerId="ADAL" clId="{7337A49E-E7D2-4C58-B0E2-843D17AAF832}" dt="2024-03-26T21:06:21.353" v="93" actId="207"/>
          <ac:spMkLst>
            <pc:docMk/>
            <pc:sldMk cId="1942008399" sldId="257"/>
            <ac:spMk id="4" creationId="{F74EDFA2-AC98-3767-4822-D5C5D2A3C1B0}"/>
          </ac:spMkLst>
        </pc:spChg>
        <pc:spChg chg="mod">
          <ac:chgData name="Victoria Garside" userId="2f87083c-00f6-4859-a19d-cad40b78d2a4" providerId="ADAL" clId="{7337A49E-E7D2-4C58-B0E2-843D17AAF832}" dt="2024-03-26T19:21:01.502" v="43" actId="20577"/>
          <ac:spMkLst>
            <pc:docMk/>
            <pc:sldMk cId="1942008399" sldId="257"/>
            <ac:spMk id="16" creationId="{8721AB7E-0FC3-4850-9201-EE01886FDA36}"/>
          </ac:spMkLst>
        </pc:spChg>
        <pc:picChg chg="del">
          <ac:chgData name="Victoria Garside" userId="2f87083c-00f6-4859-a19d-cad40b78d2a4" providerId="ADAL" clId="{7337A49E-E7D2-4C58-B0E2-843D17AAF832}" dt="2024-03-26T19:21:10.169" v="44" actId="478"/>
          <ac:picMkLst>
            <pc:docMk/>
            <pc:sldMk cId="1942008399" sldId="257"/>
            <ac:picMk id="2" creationId="{0B08D183-363A-48BF-9294-81E83C88C490}"/>
          </ac:picMkLst>
        </pc:picChg>
        <pc:picChg chg="del">
          <ac:chgData name="Victoria Garside" userId="2f87083c-00f6-4859-a19d-cad40b78d2a4" providerId="ADAL" clId="{7337A49E-E7D2-4C58-B0E2-843D17AAF832}" dt="2024-03-26T19:21:12.090" v="45" actId="478"/>
          <ac:picMkLst>
            <pc:docMk/>
            <pc:sldMk cId="1942008399" sldId="257"/>
            <ac:picMk id="8" creationId="{AE262C36-2943-41CE-9448-C14C5F991FAE}"/>
          </ac:picMkLst>
        </pc:picChg>
        <pc:picChg chg="add del mod">
          <ac:chgData name="Victoria Garside" userId="2f87083c-00f6-4859-a19d-cad40b78d2a4" providerId="ADAL" clId="{7337A49E-E7D2-4C58-B0E2-843D17AAF832}" dt="2024-03-26T21:03:43.951" v="83" actId="478"/>
          <ac:picMkLst>
            <pc:docMk/>
            <pc:sldMk cId="1942008399" sldId="257"/>
            <ac:picMk id="9" creationId="{1E0509CF-F06C-4488-BD7F-F8DCF3A4F763}"/>
          </ac:picMkLst>
        </pc:picChg>
        <pc:picChg chg="add mod">
          <ac:chgData name="Victoria Garside" userId="2f87083c-00f6-4859-a19d-cad40b78d2a4" providerId="ADAL" clId="{7337A49E-E7D2-4C58-B0E2-843D17AAF832}" dt="2024-03-26T21:06:10.005" v="91" actId="1076"/>
          <ac:picMkLst>
            <pc:docMk/>
            <pc:sldMk cId="1942008399" sldId="257"/>
            <ac:picMk id="10" creationId="{CF43F592-9B64-4750-8D03-B3DB2B51D22F}"/>
          </ac:picMkLst>
        </pc:picChg>
        <pc:picChg chg="mod">
          <ac:chgData name="Victoria Garside" userId="2f87083c-00f6-4859-a19d-cad40b78d2a4" providerId="ADAL" clId="{7337A49E-E7D2-4C58-B0E2-843D17AAF832}" dt="2024-03-26T21:06:12.220" v="92" actId="1076"/>
          <ac:picMkLst>
            <pc:docMk/>
            <pc:sldMk cId="1942008399" sldId="257"/>
            <ac:picMk id="15" creationId="{A31D2921-EE75-4B3F-A74D-A0A51BF4E1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7003-307B-4C32-BAE5-1EB95970D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A9B22-B75B-4461-B5B3-CEB9CC0F0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BFF7-6832-4FD8-AB18-CB1AAD5C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2CDC5-4B7E-467F-88A4-8B4E3508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7936E-B1D8-4E5B-A29B-A9EE2AE2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06CE-F738-4E82-A706-2C93912F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0B8A4-4830-4E76-B1C7-18ABD4878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B4F9B-0621-47C6-B272-FAF5FFC6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03C2-18B6-4AEE-A8EA-00D21AD1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BF4E-C161-41CF-B9E6-EF4A476B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D5773-05D6-4744-9230-E8D2275DE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C0561-A808-4E8C-9DFC-B9530009B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46DC7-3065-45A2-A492-D480BDE6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76AC-7D67-46A0-9A89-D575F3F0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5D95-6F2F-43C6-B793-5D943C06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F47-A2D6-40B2-BFB4-8822EBE1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F2B0-3304-4341-BD60-4176EFFAA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DE7F-657D-42CD-B27C-B5E2AEF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1C2CB-E92D-4ECA-9F5B-A36562E6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900D8-6C54-498E-8673-41342FF5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6D51-4AF0-4960-A0BB-3E507DE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FB0E7-6CE4-45C3-9B23-398E568F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F9071-637A-4E6F-9634-2CB32075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1A18-772A-45B3-8775-BFB8C17B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615F-EC98-4093-9145-F1789B82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58D4-63C2-4D27-9032-37D3DF48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D837-6CB0-48A1-936D-E16B7D27C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5F109-3E3B-4DF4-B2A3-E448325C2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842ED-798D-4C6D-B68D-BF884EDA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331D-832F-4711-A24C-E84EA19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3454F-C2B9-4868-93E1-2B77A686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5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3364-95A0-41EC-8D50-7B86BC3A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7996D-77AF-407D-8283-F661F2A2D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D783A-D842-4F66-AB6A-E0DBCD00E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31B32-EFC6-44AD-9919-63B1EDE4C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775B7-314F-4C18-83AA-D9B50536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37A90-BD44-4120-A5E9-F9C8C513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661FB-FE6A-452A-9053-46DA7736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9C9191-4406-459A-BE5D-466C923A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08F3-5A6F-4ABA-9EFA-1B288C27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1FE6F-FB8D-40D9-AC27-1C5620B7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5952-8C1A-4DF9-8DE3-A7CEA7D2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12EDC-5F22-406D-811A-2119C8BB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B1CA9-1490-418A-A342-E0BC603B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881E7-D749-4A42-AB3B-78BCAD82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51B9-B9EB-434F-8081-139EF273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51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14FF-645B-4AB6-841A-268FAB94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A040-6482-4776-8AF0-B131D9F5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FA1BF-C979-418D-8491-5D466D7FA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01855-70DC-4D1C-80F9-AB0794B0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39D48-BADF-47C9-8679-DD70FBB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64F1-EA47-499B-A112-EF3677F7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FB458-FED6-4B94-B6B8-73DC97BA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DAD5A-0F6D-4CCD-9BFC-19630E452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55002-A12E-454B-8256-5A5D95662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0FC31-CD3B-493A-AC9A-E15BDF98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26D77-FDF8-4CEA-8C45-EC10F090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5B901-AC26-4325-A541-DD4013C0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94B1D-E896-4056-8177-D2C3B872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34B92-9B56-4948-8940-AF51DD9E5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99A3-658F-45B3-991A-D2F334E14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ADFF-207E-4590-9AE3-7C2727415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9F0E5-1A73-4076-AEEB-5F3350578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793639-854F-4511-A016-167BE6576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899787"/>
              </p:ext>
            </p:extLst>
          </p:nvPr>
        </p:nvGraphicFramePr>
        <p:xfrm>
          <a:off x="278886" y="448897"/>
          <a:ext cx="10985462" cy="577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31">
                  <a:extLst>
                    <a:ext uri="{9D8B030D-6E8A-4147-A177-3AD203B41FA5}">
                      <a16:colId xmlns:a16="http://schemas.microsoft.com/office/drawing/2014/main" val="4213787820"/>
                    </a:ext>
                  </a:extLst>
                </a:gridCol>
                <a:gridCol w="5492731">
                  <a:extLst>
                    <a:ext uri="{9D8B030D-6E8A-4147-A177-3AD203B41FA5}">
                      <a16:colId xmlns:a16="http://schemas.microsoft.com/office/drawing/2014/main" val="3793020021"/>
                    </a:ext>
                  </a:extLst>
                </a:gridCol>
              </a:tblGrid>
              <a:tr h="34900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7030A0"/>
                          </a:solidFill>
                          <a:latin typeface="Twinkl" pitchFamily="2" charset="0"/>
                        </a:rPr>
                        <a:t>Objectives and Sticky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12337"/>
                  </a:ext>
                </a:extLst>
              </a:tr>
              <a:tr h="771634">
                <a:tc gridSpan="2">
                  <a:txBody>
                    <a:bodyPr/>
                    <a:lstStyle/>
                    <a:p>
                      <a:pPr fontAlgn="base"/>
                      <a:r>
                        <a:rPr lang="en-GB" sz="1600" b="1" u="sng" dirty="0">
                          <a:solidFill>
                            <a:srgbClr val="7030A0"/>
                          </a:solidFill>
                          <a:latin typeface="Twinkl" pitchFamily="2" charset="0"/>
                        </a:rPr>
                        <a:t>Previous Knowledge Recap</a:t>
                      </a:r>
                    </a:p>
                    <a:p>
                      <a:pPr rtl="0" fontAlgn="base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be able to make marks on a screen and explain which tools I used  </a:t>
                      </a:r>
                    </a:p>
                    <a:p>
                      <a:pPr rtl="0" fontAlgn="base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use the paint tools to create a picture  </a:t>
                      </a:r>
                    </a:p>
                    <a:p>
                      <a:pPr rtl="0" fontAlgn="base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be able to make appropriate colour/shape/line choices  </a:t>
                      </a:r>
                    </a:p>
                    <a:p>
                      <a:pPr rtl="0" fontAlgn="base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be able to change the brush size and colour </a:t>
                      </a:r>
                    </a:p>
                    <a:p>
                      <a:pPr fontAlgn="base"/>
                      <a:endParaRPr lang="en-GB" sz="1600" b="0" u="sng" dirty="0">
                        <a:solidFill>
                          <a:srgbClr val="7030A0"/>
                        </a:solidFill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267331"/>
                  </a:ext>
                </a:extLst>
              </a:tr>
              <a:tr h="2943761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Objectives and Sticky Knowledge: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00002"/>
                  </a:ext>
                </a:extLst>
              </a:tr>
              <a:tr h="261921">
                <a:tc>
                  <a:txBody>
                    <a:bodyPr/>
                    <a:lstStyle/>
                    <a:p>
                      <a:r>
                        <a:rPr lang="en-GB" sz="1600" b="1" i="0" kern="1200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Links with Golden Thread:</a:t>
                      </a:r>
                      <a:r>
                        <a:rPr lang="en-GB" sz="1600" b="0" i="0" kern="1200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​</a:t>
                      </a:r>
                      <a:endParaRPr lang="en-GB" sz="1600" b="0" u="none" dirty="0">
                        <a:solidFill>
                          <a:srgbClr val="7030A0"/>
                        </a:solidFill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kern="1200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Links with CST and CKA Values Crown:</a:t>
                      </a:r>
                      <a:r>
                        <a:rPr lang="en-GB" sz="1600" b="0" i="0" kern="1200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endParaRPr lang="en-GB" sz="1600" b="0" i="0" u="none" kern="1200" dirty="0">
                        <a:solidFill>
                          <a:srgbClr val="7030A0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  <a:p>
                      <a:endParaRPr lang="en-GB" sz="1600" b="0" i="0" u="none" kern="1200" dirty="0">
                        <a:solidFill>
                          <a:srgbClr val="7030A0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  <a:p>
                      <a:endParaRPr lang="en-GB" sz="1400" b="0" u="none" dirty="0">
                        <a:solidFill>
                          <a:srgbClr val="7030A0"/>
                        </a:solidFill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919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8567D50-9652-41DC-B099-943E6FC1698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2ECD59-7793-4F1C-BB39-F9044B97A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687212"/>
              </p:ext>
            </p:extLst>
          </p:nvPr>
        </p:nvGraphicFramePr>
        <p:xfrm>
          <a:off x="415231" y="2633479"/>
          <a:ext cx="10550466" cy="21802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16822">
                  <a:extLst>
                    <a:ext uri="{9D8B030D-6E8A-4147-A177-3AD203B41FA5}">
                      <a16:colId xmlns:a16="http://schemas.microsoft.com/office/drawing/2014/main" val="3506213624"/>
                    </a:ext>
                  </a:extLst>
                </a:gridCol>
                <a:gridCol w="3516822">
                  <a:extLst>
                    <a:ext uri="{9D8B030D-6E8A-4147-A177-3AD203B41FA5}">
                      <a16:colId xmlns:a16="http://schemas.microsoft.com/office/drawing/2014/main" val="2425347593"/>
                    </a:ext>
                  </a:extLst>
                </a:gridCol>
                <a:gridCol w="3516822">
                  <a:extLst>
                    <a:ext uri="{9D8B030D-6E8A-4147-A177-3AD203B41FA5}">
                      <a16:colId xmlns:a16="http://schemas.microsoft.com/office/drawing/2014/main" val="1870799479"/>
                    </a:ext>
                  </a:extLst>
                </a:gridCol>
              </a:tblGrid>
              <a:tr h="494532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use a computer to create a musical pattern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create music for a purpose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Quicksand"/>
                          <a:cs typeface="Quicksand"/>
                        </a:rPr>
                        <a:t>To review and refine our computer work</a:t>
                      </a:r>
                    </a:p>
                    <a:p>
                      <a:pPr marL="68580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58517"/>
                  </a:ext>
                </a:extLst>
              </a:tr>
              <a:tr h="1472124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identify that music is a sequence of notes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explain how my music can be played in different ways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refine my musical pattern on a computer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create a rhythm which represents an animal I’ve chosen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create my animal’s rhythm on a computer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add a sequence of notes to my rhythm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5B5BA5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Quicksand"/>
                          <a:cs typeface="Quicksand"/>
                        </a:rPr>
                        <a:t>I can review my work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5B5BA5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Quicksand"/>
                          <a:cs typeface="Quicksand"/>
                        </a:rPr>
                        <a:t>I can explain how I changed my work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Quicksand"/>
                          <a:cs typeface="Quicksand"/>
                        </a:rPr>
                        <a:t>I can listen to music and describe how it makes me feel</a:t>
                      </a:r>
                      <a:endParaRPr lang="en-GB" sz="1200" u="none" strike="noStrike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Quicksand"/>
                        <a:cs typeface="Quicksand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823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DD3CFDE-7B26-4BB0-A227-30DA358AB807}"/>
              </a:ext>
            </a:extLst>
          </p:cNvPr>
          <p:cNvSpPr txBox="1"/>
          <p:nvPr/>
        </p:nvSpPr>
        <p:spPr>
          <a:xfrm>
            <a:off x="278886" y="15875"/>
            <a:ext cx="10823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Twinkl" pitchFamily="2" charset="0"/>
              </a:rPr>
              <a:t>Year 2 Computing – Digital Music              			Golden Thread: Freedom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934963-58F1-4279-9DC8-A140BDE99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9429" y="5142000"/>
            <a:ext cx="1442613" cy="9767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542AFE-D03E-4EF8-AE09-D3D5AB8B7F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4596" y="826802"/>
            <a:ext cx="1037446" cy="102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2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C0B72FE-23AA-4307-A3D2-B138A7C25242}"/>
              </a:ext>
            </a:extLst>
          </p:cNvPr>
          <p:cNvSpPr/>
          <p:nvPr/>
        </p:nvSpPr>
        <p:spPr>
          <a:xfrm>
            <a:off x="223635" y="467359"/>
            <a:ext cx="6927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441D10B-AAC6-4EFC-8075-7B2273A826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4EDFA2-AC98-3767-4822-D5C5D2A3C1B0}"/>
              </a:ext>
            </a:extLst>
          </p:cNvPr>
          <p:cNvSpPr txBox="1"/>
          <p:nvPr/>
        </p:nvSpPr>
        <p:spPr>
          <a:xfrm>
            <a:off x="10839473" y="1366979"/>
            <a:ext cx="1434861" cy="14157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  <a:latin typeface="Twinkl"/>
                <a:cs typeface="Segoe UI"/>
              </a:rPr>
              <a:t>Sky </a:t>
            </a:r>
            <a:r>
              <a:rPr lang="en-GB" sz="1400" b="1" dirty="0">
                <a:solidFill>
                  <a:srgbClr val="7030A0"/>
                </a:solidFill>
                <a:latin typeface="Comic Sans MS" panose="030F0702030302020204" pitchFamily="66" charset="0"/>
                <a:cs typeface="Segoe UI"/>
              </a:rPr>
              <a:t>Objectives:  </a:t>
            </a:r>
            <a:r>
              <a:rPr lang="en-GB" sz="1400" dirty="0">
                <a:solidFill>
                  <a:srgbClr val="7030A0"/>
                </a:solidFill>
                <a:latin typeface="Comic Sans MS" panose="030F0702030302020204" pitchFamily="66" charset="0"/>
                <a:cs typeface="Segoe UI"/>
              </a:rPr>
              <a:t>​</a:t>
            </a:r>
          </a:p>
          <a:p>
            <a:r>
              <a:rPr lang="en-GB" sz="1400" dirty="0">
                <a:solidFill>
                  <a:srgbClr val="7030A0"/>
                </a:solidFill>
                <a:latin typeface="Comic Sans MS" panose="030F0702030302020204" pitchFamily="66" charset="0"/>
              </a:rPr>
              <a:t>Create, store and retrieve digital content.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31D2921-EE75-4B3F-A74D-A0A51BF4E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9473" y="4075250"/>
            <a:ext cx="1037446" cy="102696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721AB7E-0FC3-4850-9201-EE01886FDA36}"/>
              </a:ext>
            </a:extLst>
          </p:cNvPr>
          <p:cNvSpPr txBox="1"/>
          <p:nvPr/>
        </p:nvSpPr>
        <p:spPr>
          <a:xfrm>
            <a:off x="278886" y="15875"/>
            <a:ext cx="10823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Twinkl" pitchFamily="2" charset="0"/>
              </a:rPr>
              <a:t>Year 2 Computing – Digital Music            Golden Thread: Freedom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43F592-9B64-4750-8D03-B3DB2B51D2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4005"/>
            <a:ext cx="10839473" cy="637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0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3fc4de-090d-431f-af22-59a1de8c6d62" xsi:nil="true"/>
    <lcf76f155ced4ddcb4097134ff3c332f xmlns="3f62ac39-3e8f-4c56-8e1b-bafe29de1438">
      <Terms xmlns="http://schemas.microsoft.com/office/infopath/2007/PartnerControls"/>
    </lcf76f155ced4ddcb4097134ff3c332f>
    <SharedWithUsers xmlns="ac3fc4de-090d-431f-af22-59a1de8c6d62">
      <UserInfo>
        <DisplayName/>
        <AccountId xsi:nil="true"/>
        <AccountType/>
      </UserInfo>
    </SharedWithUsers>
    <MediaLengthInSeconds xmlns="3f62ac39-3e8f-4c56-8e1b-bafe29de14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7A41CD5BF3941BF5285BBDA01E5FF" ma:contentTypeVersion="14" ma:contentTypeDescription="Create a new document." ma:contentTypeScope="" ma:versionID="62c42a0d9ae472dad6fd973887ab6911">
  <xsd:schema xmlns:xsd="http://www.w3.org/2001/XMLSchema" xmlns:xs="http://www.w3.org/2001/XMLSchema" xmlns:p="http://schemas.microsoft.com/office/2006/metadata/properties" xmlns:ns2="3f62ac39-3e8f-4c56-8e1b-bafe29de1438" xmlns:ns3="ac3fc4de-090d-431f-af22-59a1de8c6d62" targetNamespace="http://schemas.microsoft.com/office/2006/metadata/properties" ma:root="true" ma:fieldsID="750fed29a6847da8f67ff863f1d3c446" ns2:_="" ns3:_="">
    <xsd:import namespace="3f62ac39-3e8f-4c56-8e1b-bafe29de1438"/>
    <xsd:import namespace="ac3fc4de-090d-431f-af22-59a1de8c6d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2ac39-3e8f-4c56-8e1b-bafe29de1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fc4de-090d-431f-af22-59a1de8c6d6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65b8eb-7f42-40bc-9c04-e169f5e2607a}" ma:internalName="TaxCatchAll" ma:showField="CatchAllData" ma:web="ac3fc4de-090d-431f-af22-59a1de8c6d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6F8ED8-9E60-4348-BEB8-2EDA817901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5DCE2-DAE2-4E2A-80F3-918BD0FF7E6B}">
  <ds:schemaRefs>
    <ds:schemaRef ds:uri="ac3fc4de-090d-431f-af22-59a1de8c6d62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3f62ac39-3e8f-4c56-8e1b-bafe29de1438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84FC735-73F7-486A-860C-F5C195110E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62ac39-3e8f-4c56-8e1b-bafe29de1438"/>
    <ds:schemaRef ds:uri="ac3fc4de-090d-431f-af22-59a1de8c6d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73548</TotalTime>
  <Words>227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Quicksand</vt:lpstr>
      <vt:lpstr>Segoe UI</vt:lpstr>
      <vt:lpstr>Times New Roman</vt:lpstr>
      <vt:lpstr>Twinkl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Watts</dc:creator>
  <cp:lastModifiedBy>Victoria Garside</cp:lastModifiedBy>
  <cp:revision>77</cp:revision>
  <cp:lastPrinted>2022-10-28T13:23:23Z</cp:lastPrinted>
  <dcterms:created xsi:type="dcterms:W3CDTF">2021-04-18T19:16:43Z</dcterms:created>
  <dcterms:modified xsi:type="dcterms:W3CDTF">2024-03-26T21:06:28Z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0x0101003227A41CD5BF3941BF5285BBDA01E5FF</vt:lpwstr>
  </property>
  <property fmtid="{D5CDD505-2E9C-101B-9397-08002B2CF9AE}" pid="3" name="Order">
    <vt:r8>26800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