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Garside" userId="2f87083c-00f6-4859-a19d-cad40b78d2a4" providerId="ADAL" clId="{B6ADB4E6-B14D-4157-8DF1-BC7D677DBA23}"/>
    <pc:docChg chg="custSel modSld">
      <pc:chgData name="Victoria Garside" userId="2f87083c-00f6-4859-a19d-cad40b78d2a4" providerId="ADAL" clId="{B6ADB4E6-B14D-4157-8DF1-BC7D677DBA23}" dt="2024-03-26T14:16:34.820" v="165" actId="20577"/>
      <pc:docMkLst>
        <pc:docMk/>
      </pc:docMkLst>
      <pc:sldChg chg="modSp">
        <pc:chgData name="Victoria Garside" userId="2f87083c-00f6-4859-a19d-cad40b78d2a4" providerId="ADAL" clId="{B6ADB4E6-B14D-4157-8DF1-BC7D677DBA23}" dt="2024-03-26T14:16:09.043" v="116" actId="20577"/>
        <pc:sldMkLst>
          <pc:docMk/>
          <pc:sldMk cId="3538820008" sldId="256"/>
        </pc:sldMkLst>
        <pc:spChg chg="mod">
          <ac:chgData name="Victoria Garside" userId="2f87083c-00f6-4859-a19d-cad40b78d2a4" providerId="ADAL" clId="{B6ADB4E6-B14D-4157-8DF1-BC7D677DBA23}" dt="2024-03-26T14:16:09.043" v="116" actId="20577"/>
          <ac:spMkLst>
            <pc:docMk/>
            <pc:sldMk cId="3538820008" sldId="256"/>
            <ac:spMk id="4" creationId="{B1E9F856-D5A8-4C8D-BCF3-4AE46B97DB97}"/>
          </ac:spMkLst>
        </pc:spChg>
        <pc:graphicFrameChg chg="mod modGraphic">
          <ac:chgData name="Victoria Garside" userId="2f87083c-00f6-4859-a19d-cad40b78d2a4" providerId="ADAL" clId="{B6ADB4E6-B14D-4157-8DF1-BC7D677DBA23}" dt="2024-03-26T14:02:06.161" v="57" actId="1076"/>
          <ac:graphicFrameMkLst>
            <pc:docMk/>
            <pc:sldMk cId="3538820008" sldId="256"/>
            <ac:graphicFrameMk id="2" creationId="{182ECD59-7793-4F1C-BB39-F9044B97A83C}"/>
          </ac:graphicFrameMkLst>
        </pc:graphicFrameChg>
        <pc:graphicFrameChg chg="mod modGraphic">
          <ac:chgData name="Victoria Garside" userId="2f87083c-00f6-4859-a19d-cad40b78d2a4" providerId="ADAL" clId="{B6ADB4E6-B14D-4157-8DF1-BC7D677DBA23}" dt="2024-03-26T14:02:21.651" v="61" actId="20577"/>
          <ac:graphicFrameMkLst>
            <pc:docMk/>
            <pc:sldMk cId="3538820008" sldId="256"/>
            <ac:graphicFrameMk id="6" creationId="{41793639-854F-4511-A016-167BE6576E2C}"/>
          </ac:graphicFrameMkLst>
        </pc:graphicFrameChg>
        <pc:picChg chg="mod">
          <ac:chgData name="Victoria Garside" userId="2f87083c-00f6-4859-a19d-cad40b78d2a4" providerId="ADAL" clId="{B6ADB4E6-B14D-4157-8DF1-BC7D677DBA23}" dt="2024-03-26T14:02:26.758" v="62" actId="1076"/>
          <ac:picMkLst>
            <pc:docMk/>
            <pc:sldMk cId="3538820008" sldId="256"/>
            <ac:picMk id="8" creationId="{CA8067BD-DDD6-424B-935F-3D9B08353252}"/>
          </ac:picMkLst>
        </pc:picChg>
      </pc:sldChg>
      <pc:sldChg chg="addSp delSp modSp">
        <pc:chgData name="Victoria Garside" userId="2f87083c-00f6-4859-a19d-cad40b78d2a4" providerId="ADAL" clId="{B6ADB4E6-B14D-4157-8DF1-BC7D677DBA23}" dt="2024-03-26T14:16:34.820" v="165" actId="20577"/>
        <pc:sldMkLst>
          <pc:docMk/>
          <pc:sldMk cId="1942008399" sldId="257"/>
        </pc:sldMkLst>
        <pc:spChg chg="mod">
          <ac:chgData name="Victoria Garside" userId="2f87083c-00f6-4859-a19d-cad40b78d2a4" providerId="ADAL" clId="{B6ADB4E6-B14D-4157-8DF1-BC7D677DBA23}" dt="2024-03-26T14:02:51.068" v="65" actId="1076"/>
          <ac:spMkLst>
            <pc:docMk/>
            <pc:sldMk cId="1942008399" sldId="257"/>
            <ac:spMk id="2" creationId="{1E044686-DFBC-4D18-9CDF-3C41C67BEF95}"/>
          </ac:spMkLst>
        </pc:spChg>
        <pc:spChg chg="mod">
          <ac:chgData name="Victoria Garside" userId="2f87083c-00f6-4859-a19d-cad40b78d2a4" providerId="ADAL" clId="{B6ADB4E6-B14D-4157-8DF1-BC7D677DBA23}" dt="2024-03-26T14:16:34.820" v="165" actId="20577"/>
          <ac:spMkLst>
            <pc:docMk/>
            <pc:sldMk cId="1942008399" sldId="257"/>
            <ac:spMk id="34" creationId="{DC67CFCA-0C78-4A6A-943C-0CB988BC601D}"/>
          </ac:spMkLst>
        </pc:spChg>
        <pc:picChg chg="del">
          <ac:chgData name="Victoria Garside" userId="2f87083c-00f6-4859-a19d-cad40b78d2a4" providerId="ADAL" clId="{B6ADB4E6-B14D-4157-8DF1-BC7D677DBA23}" dt="2024-03-26T13:26:28.285" v="0" actId="478"/>
          <ac:picMkLst>
            <pc:docMk/>
            <pc:sldMk cId="1942008399" sldId="257"/>
            <ac:picMk id="7" creationId="{F9053EEF-3A49-49F5-9B40-AEA6BBCBD00B}"/>
          </ac:picMkLst>
        </pc:picChg>
        <pc:picChg chg="del">
          <ac:chgData name="Victoria Garside" userId="2f87083c-00f6-4859-a19d-cad40b78d2a4" providerId="ADAL" clId="{B6ADB4E6-B14D-4157-8DF1-BC7D677DBA23}" dt="2024-03-26T13:26:30.790" v="1" actId="478"/>
          <ac:picMkLst>
            <pc:docMk/>
            <pc:sldMk cId="1942008399" sldId="257"/>
            <ac:picMk id="12" creationId="{C57042D8-6CAC-451C-AF2C-5E2B8CD6CBE5}"/>
          </ac:picMkLst>
        </pc:picChg>
        <pc:picChg chg="del">
          <ac:chgData name="Victoria Garside" userId="2f87083c-00f6-4859-a19d-cad40b78d2a4" providerId="ADAL" clId="{B6ADB4E6-B14D-4157-8DF1-BC7D677DBA23}" dt="2024-03-26T13:26:34.354" v="3" actId="478"/>
          <ac:picMkLst>
            <pc:docMk/>
            <pc:sldMk cId="1942008399" sldId="257"/>
            <ac:picMk id="13" creationId="{BBE0A8AE-E769-40EE-8B35-B0EBF76BD0E6}"/>
          </ac:picMkLst>
        </pc:picChg>
        <pc:picChg chg="del">
          <ac:chgData name="Victoria Garside" userId="2f87083c-00f6-4859-a19d-cad40b78d2a4" providerId="ADAL" clId="{B6ADB4E6-B14D-4157-8DF1-BC7D677DBA23}" dt="2024-03-26T13:26:32.534" v="2" actId="478"/>
          <ac:picMkLst>
            <pc:docMk/>
            <pc:sldMk cId="1942008399" sldId="257"/>
            <ac:picMk id="14" creationId="{F08277F3-CC38-4CB4-A77B-75B8487C09DB}"/>
          </ac:picMkLst>
        </pc:picChg>
        <pc:picChg chg="add del mod">
          <ac:chgData name="Victoria Garside" userId="2f87083c-00f6-4859-a19d-cad40b78d2a4" providerId="ADAL" clId="{B6ADB4E6-B14D-4157-8DF1-BC7D677DBA23}" dt="2024-03-26T14:06:05.953" v="70" actId="478"/>
          <ac:picMkLst>
            <pc:docMk/>
            <pc:sldMk cId="1942008399" sldId="257"/>
            <ac:picMk id="15" creationId="{A77A2DEE-448D-4165-A3E6-6DB3B1651031}"/>
          </ac:picMkLst>
        </pc:picChg>
        <pc:picChg chg="add mod">
          <ac:chgData name="Victoria Garside" userId="2f87083c-00f6-4859-a19d-cad40b78d2a4" providerId="ADAL" clId="{B6ADB4E6-B14D-4157-8DF1-BC7D677DBA23}" dt="2024-03-26T14:07:17.617" v="80" actId="1076"/>
          <ac:picMkLst>
            <pc:docMk/>
            <pc:sldMk cId="1942008399" sldId="257"/>
            <ac:picMk id="16" creationId="{EAF71BDD-3364-4171-AFF6-D0CAEA8A4C56}"/>
          </ac:picMkLst>
        </pc:picChg>
        <pc:picChg chg="add mod modCrop">
          <ac:chgData name="Victoria Garside" userId="2f87083c-00f6-4859-a19d-cad40b78d2a4" providerId="ADAL" clId="{B6ADB4E6-B14D-4157-8DF1-BC7D677DBA23}" dt="2024-03-26T14:07:24.905" v="81" actId="14100"/>
          <ac:picMkLst>
            <pc:docMk/>
            <pc:sldMk cId="1942008399" sldId="257"/>
            <ac:picMk id="17" creationId="{C513225E-F3EB-467B-BE27-5F5025F09B63}"/>
          </ac:picMkLst>
        </pc:picChg>
        <pc:picChg chg="add mod">
          <ac:chgData name="Victoria Garside" userId="2f87083c-00f6-4859-a19d-cad40b78d2a4" providerId="ADAL" clId="{B6ADB4E6-B14D-4157-8DF1-BC7D677DBA23}" dt="2024-03-26T14:08:10.581" v="85" actId="1076"/>
          <ac:picMkLst>
            <pc:docMk/>
            <pc:sldMk cId="1942008399" sldId="257"/>
            <ac:picMk id="18" creationId="{9C21375F-D83C-4A0D-BB76-57C9B71DC585}"/>
          </ac:picMkLst>
        </pc:picChg>
        <pc:picChg chg="mod">
          <ac:chgData name="Victoria Garside" userId="2f87083c-00f6-4859-a19d-cad40b78d2a4" providerId="ADAL" clId="{B6ADB4E6-B14D-4157-8DF1-BC7D677DBA23}" dt="2024-03-26T14:07:11.927" v="79" actId="1076"/>
          <ac:picMkLst>
            <pc:docMk/>
            <pc:sldMk cId="1942008399" sldId="257"/>
            <ac:picMk id="33" creationId="{D2442A28-1DED-4F91-B87B-6FBCA9D2C45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37003-307B-4C32-BAE5-1EB95970D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A9B22-B75B-4461-B5B3-CEB9CC0F0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EBFF7-6832-4FD8-AB18-CB1AAD5C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2CDC5-4B7E-467F-88A4-8B4E3508D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7936E-B1D8-4E5B-A29B-A9EE2AE2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17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06CE-F738-4E82-A706-2C93912FE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0B8A4-4830-4E76-B1C7-18ABD4878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B4F9B-0621-47C6-B272-FAF5FFC60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E03C2-18B6-4AEE-A8EA-00D21AD1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CBF4E-C161-41CF-B9E6-EF4A476B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1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0D5773-05D6-4744-9230-E8D2275DE1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C0561-A808-4E8C-9DFC-B9530009B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46DC7-3065-45A2-A492-D480BDE63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D76AC-7D67-46A0-9A89-D575F3F0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55D95-6F2F-43C6-B793-5D943C06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DF47-A2D6-40B2-BFB4-8822EBE1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FF2B0-3304-4341-BD60-4176EFFAA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6DE7F-657D-42CD-B27C-B5E2AEF5C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1C2CB-E92D-4ECA-9F5B-A36562E6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900D8-6C54-498E-8673-41342FF5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66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6D51-4AF0-4960-A0BB-3E507DE0A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FB0E7-6CE4-45C3-9B23-398E568F0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F9071-637A-4E6F-9634-2CB32075F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F1A18-772A-45B3-8775-BFB8C17B7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A615F-EC98-4093-9145-F1789B82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74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A58D4-63C2-4D27-9032-37D3DF481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4D837-6CB0-48A1-936D-E16B7D27C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5F109-3E3B-4DF4-B2A3-E448325C2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842ED-798D-4C6D-B68D-BF884EDA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6331D-832F-4711-A24C-E84EA198B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3454F-C2B9-4868-93E1-2B77A686C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15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3364-95A0-41EC-8D50-7B86BC3AF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7996D-77AF-407D-8283-F661F2A2D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D783A-D842-4F66-AB6A-E0DBCD00E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831B32-EFC6-44AD-9919-63B1EDE4C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775B7-314F-4C18-83AA-D9B50536F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37A90-BD44-4120-A5E9-F9C8C5130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661FB-FE6A-452A-9053-46DA77367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C9191-4406-459A-BE5D-466C923A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31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08F3-5A6F-4ABA-9EFA-1B288C272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1FE6F-FB8D-40D9-AC27-1C5620B7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25952-8C1A-4DF9-8DE3-A7CEA7D2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212EDC-5F22-406D-811A-2119C8BB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59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B1CA9-1490-418A-A342-E0BC603B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881E7-D749-4A42-AB3B-78BCAD82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351B9-B9EB-434F-8081-139EF273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51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A14FF-645B-4AB6-841A-268FAB941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4A040-6482-4776-8AF0-B131D9F54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FA1BF-C979-418D-8491-5D466D7FA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01855-70DC-4D1C-80F9-AB0794B00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39D48-BADF-47C9-8679-DD70FBBC0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B64F1-EA47-499B-A112-EF3677F7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7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FB458-FED6-4B94-B6B8-73DC97BA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6DAD5A-0F6D-4CCD-9BFC-19630E452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55002-A12E-454B-8256-5A5D95662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0FC31-CD3B-493A-AC9A-E15BDF980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26D77-FDF8-4CEA-8C45-EC10F090A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5B901-AC26-4325-A541-DD4013C0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25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094B1D-E896-4056-8177-D2C3B872B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34B92-9B56-4948-8940-AF51DD9E5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699A3-658F-45B3-991A-D2F334E14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7E38-15C0-4880-BC5F-6480DC51AEE3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4ADFF-207E-4590-9AE3-7C2727415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9F0E5-1A73-4076-AEEB-5F3350578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27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E9F856-D5A8-4C8D-BCF3-4AE46B97DB97}"/>
              </a:ext>
            </a:extLst>
          </p:cNvPr>
          <p:cNvSpPr txBox="1"/>
          <p:nvPr/>
        </p:nvSpPr>
        <p:spPr>
          <a:xfrm>
            <a:off x="318939" y="66338"/>
            <a:ext cx="10823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FF01"/>
                </a:solidFill>
                <a:latin typeface="Twinkl" pitchFamily="2" charset="0"/>
              </a:rPr>
              <a:t>Year 2 Art – Printing and Salt Dough                                    			Golden Thread: Freedom</a:t>
            </a:r>
            <a:endParaRPr lang="en-GB" sz="2000" b="1" dirty="0">
              <a:highlight>
                <a:srgbClr val="FFFF00"/>
              </a:highlight>
              <a:latin typeface="Twinkl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793639-854F-4511-A016-167BE6576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09239"/>
              </p:ext>
            </p:extLst>
          </p:nvPr>
        </p:nvGraphicFramePr>
        <p:xfrm>
          <a:off x="253382" y="475758"/>
          <a:ext cx="10985462" cy="6170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731">
                  <a:extLst>
                    <a:ext uri="{9D8B030D-6E8A-4147-A177-3AD203B41FA5}">
                      <a16:colId xmlns:a16="http://schemas.microsoft.com/office/drawing/2014/main" val="4213787820"/>
                    </a:ext>
                  </a:extLst>
                </a:gridCol>
                <a:gridCol w="5492731">
                  <a:extLst>
                    <a:ext uri="{9D8B030D-6E8A-4147-A177-3AD203B41FA5}">
                      <a16:colId xmlns:a16="http://schemas.microsoft.com/office/drawing/2014/main" val="1610140675"/>
                    </a:ext>
                  </a:extLst>
                </a:gridCol>
              </a:tblGrid>
              <a:tr h="34900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rgbClr val="FFFF01"/>
                          </a:solidFill>
                          <a:latin typeface="Twinkl" pitchFamily="2" charset="0"/>
                        </a:rPr>
                        <a:t>Objectives and Sticky Knowledge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612337"/>
                  </a:ext>
                </a:extLst>
              </a:tr>
              <a:tr h="771634">
                <a:tc gridSpan="2">
                  <a:txBody>
                    <a:bodyPr/>
                    <a:lstStyle/>
                    <a:p>
                      <a:pPr rtl="0" fontAlgn="base"/>
                      <a:r>
                        <a:rPr lang="en-GB" sz="1600" b="1" u="sng" dirty="0">
                          <a:solidFill>
                            <a:srgbClr val="FFFF01"/>
                          </a:solidFill>
                          <a:latin typeface="Twinkl" pitchFamily="2" charset="0"/>
                        </a:rPr>
                        <a:t>Previous Knowledge Recap</a:t>
                      </a:r>
                      <a:r>
                        <a:rPr lang="en-GB" sz="1200" b="1" u="sng" dirty="0">
                          <a:solidFill>
                            <a:srgbClr val="FFFF01"/>
                          </a:solidFill>
                          <a:latin typeface="Twinkl" pitchFamily="2" charset="0"/>
                        </a:rPr>
                        <a:t>:</a:t>
                      </a:r>
                    </a:p>
                    <a:p>
                      <a:pPr rtl="0" fontAlgn="base"/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To use a pair of scissors correctly  </a:t>
                      </a:r>
                    </a:p>
                    <a:p>
                      <a:pPr rtl="0" fontAlgn="base"/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To understand how to roll a material  </a:t>
                      </a:r>
                    </a:p>
                    <a:p>
                      <a:pPr rtl="0" fontAlgn="base"/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To understand what is meant by coiling  </a:t>
                      </a:r>
                    </a:p>
                    <a:p>
                      <a:pPr rtl="0" fontAlgn="base"/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To create a end product by cutting, rolling and coiling material  </a:t>
                      </a:r>
                    </a:p>
                    <a:p>
                      <a:pPr rtl="0" fontAlgn="base"/>
                      <a:endParaRPr lang="en-GB" sz="1200" b="0" i="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267331"/>
                  </a:ext>
                </a:extLst>
              </a:tr>
              <a:tr h="330489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u="sng" dirty="0">
                          <a:solidFill>
                            <a:srgbClr val="FFFF01"/>
                          </a:solidFill>
                          <a:effectLst/>
                          <a:latin typeface="Twinkl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 Objectives and Sticky Knowledge: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700002"/>
                  </a:ext>
                </a:extLst>
              </a:tr>
              <a:tr h="12505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kern="1200" dirty="0">
                          <a:solidFill>
                            <a:srgbClr val="FFFF01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Links with ‘Freedom’ Golden Thread: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kern="1200" dirty="0">
                        <a:solidFill>
                          <a:srgbClr val="FFFF01"/>
                        </a:solidFill>
                        <a:effectLst/>
                        <a:latin typeface="Twinkl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rgbClr val="FFFF01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Links with CST and CKA Values Crown:</a:t>
                      </a:r>
                    </a:p>
                    <a:p>
                      <a:endParaRPr lang="en-GB" sz="1600" b="0" u="none" dirty="0"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6919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8567D50-9652-41DC-B099-943E6FC169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078" y="66338"/>
            <a:ext cx="789847" cy="87098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2ECD59-7793-4F1C-BB39-F9044B97A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575444"/>
              </p:ext>
            </p:extLst>
          </p:nvPr>
        </p:nvGraphicFramePr>
        <p:xfrm>
          <a:off x="345588" y="2512792"/>
          <a:ext cx="10687552" cy="22503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62500">
                  <a:extLst>
                    <a:ext uri="{9D8B030D-6E8A-4147-A177-3AD203B41FA5}">
                      <a16:colId xmlns:a16="http://schemas.microsoft.com/office/drawing/2014/main" val="2614171128"/>
                    </a:ext>
                  </a:extLst>
                </a:gridCol>
                <a:gridCol w="5325052">
                  <a:extLst>
                    <a:ext uri="{9D8B030D-6E8A-4147-A177-3AD203B41FA5}">
                      <a16:colId xmlns:a16="http://schemas.microsoft.com/office/drawing/2014/main" val="3311394127"/>
                    </a:ext>
                  </a:extLst>
                </a:gridCol>
              </a:tblGrid>
              <a:tr h="876552"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Know how to create a printed piece of art by rubbing, pressing, rolling and stamping.  </a:t>
                      </a:r>
                    </a:p>
                    <a:p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Know how to make a clay pot (salt dough) – to understand how to manipulate salt dough (water/flour – consistency) </a:t>
                      </a:r>
                    </a:p>
                    <a:p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358517"/>
                  </a:ext>
                </a:extLst>
              </a:tr>
              <a:tr h="1246612">
                <a:tc>
                  <a:txBody>
                    <a:bodyPr/>
                    <a:lstStyle/>
                    <a:p>
                      <a:pPr lvl="0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 can create printed pieces by pressing a range of objects in sequence. </a:t>
                      </a:r>
                    </a:p>
                    <a:p>
                      <a:pPr lvl="0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 can identify whether rubbing, rolling or pressing can create the best effect. </a:t>
                      </a:r>
                    </a:p>
                    <a:p>
                      <a:pPr lvl="0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 can create patterns with colour, size and shape.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 know that adding water will make the mixture smooth. </a:t>
                      </a:r>
                    </a:p>
                    <a:p>
                      <a:pPr lvl="0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 can use my fingers and thumbs to mould the correct shape for a thumb pot. </a:t>
                      </a:r>
                    </a:p>
                    <a:p>
                      <a:pPr lvl="0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 can use rolling and pressing to create a coil pot. 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 know that adding water helps to merge different parts of clay together.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38238"/>
                  </a:ext>
                </a:extLst>
              </a:tr>
            </a:tbl>
          </a:graphicData>
        </a:graphic>
      </p:graphicFrame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B2AHY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t1a4nS/kVJpFUYwAxA6Cqv2q6/5+Jv8Avs1NrP8AyEpfw/kKp1/LXEWYYuGb4qMasklUn1f8z8z26MI+zjp0JvtV1/z8Tf8AfZo+1XX/AD8Tf99moaK8b+0sZ/z+l/4E/wDM05I9ib7Vdf8APxN/32aPtV1/z8Tf99moaKP7Sxn/AD+l/wCBP/MOSPYm+1XX/PxN/wB9mj7Vdf8APxN/32arsyqMswUe5xUL3tmn37uBfrIBTWY457VZf+BP/MOSPYvfarr/AJ+Jv++zR9quv+fib/vs1TS6tpPuXELfRwamFDzHGrerL/wJ/wCYckexN9quv+fib/vs0farr/n4m/77NQ0Uv7Sxn/P6X/gT/wAw5I9ib7Vdf8/E3/fZo+1XX/PxN/32ahoo/tLGf8/pf+BP/MOSPYm+1XX/AD8Tf99mioaKP7Sxn/P6X/gT/wAw5I9i5rP/ACEpfw/kKp1c1n/kJS/h/IVTrt4l/wCRxi/+vk//AEpk0f4cfQKq6pqFjpdjLfaleW9naxDMk08gRFHuTxXn/wAb/jB4d+GOmBbo/btZnX/RdPib529Gb+6v8+1eLaF8Ofid8dL6LxH8SdUuNE8PMd9rp0Q2sydtqdFGMfM3Jrry3h51qH1zG1FRod3q5eUI7v12FOrZ8sVdnZeOv2o/Cun3jaV4L0u98VaiSVQwqY4S3scFm/BfxrmRqX7U3xA+exsrPwfYSfdLosTY99++TP4CvevAHw48G+BbJbfw5odtbPjD3DLvmk92c8mutrreeZXgfdy/CKT/AJ6vvN/9u6RX4k+ynL45fcfLifs5/EzWj5nin4v3rM33o4WmlX/x51H6VMP2RdOfm48favK/c/Z1H82NUviR4i8dfF/4yX3w08Gau+jaJpWRfXMbFd+MBmYjkjJAC1i+L/CPxH/Z6Nl4y0XxZPrei/aFiv7WUttOezKSRg8gMOQcV9hRxOcyVOi8dClWqJONNQitHsnJRsm+iZzuNPV8t0utzo5f2S5LYb9H+JOp2so+6Wtjx/3zIKqyfDH9o7wQpufC3j4a7DFyLea4LM49NkwK/wDjwr6Y8LaxbeIfDena5Z/8e99bJPH9GGa0ZZI4o2kldY0UZZmOAB9a+Qlxnm6m6eK5alnZxnCL+WiT/E3+rU946fM8V/Z5+NVx44v7vwj4t00aT4rsAfMiClFnCnDEKeVYHqOfUeg9sr5NW60/xN+3BaX3hB0uILSMf2jcQfccrGVc5HXkqM+or6o1bULLSdMudS1G5jtrO2jaWaWQ4VFAySa5+KMvo0MTRlh6fJ7WEZcn8rfRdfNLzKoTbi7vYtUV8y3/AO0J438Xazc2Pwm8Cy6pZwNtN5PGxLe+AQFHsTmpdG/aG8V+Gdet9J+LngqXRIp2CpewowC/7RByCPoab4MzVR+GPPa/JzR57f4b3+W4vrMD6VoqGxure+s4byzmSe3nQSRSIcq6kZBBor5Zpp2ZuaWs/wDISl/D+Qryn9oH4pWPwx8Im7Cpcaxd5j0+1J+8/wDfYf3R39eleo+JLiG1nurq4kEcMMfmSOeiqFyT+VfIvwv0+X46fHvU/HmtxmXw3oUojsLd+Udgf3a46H++fXgV97PLqFfOsdjMZ/Aozm5f3nzPliv8T/A5edqnGMd2dH+z58Hb3U9Q/wCFo/FEPqOvX7C4tbS5GRADyrup43Y6L0Ue/TqP2gvjLdeB9QsfCfhPSxq/irUAPKh2llhB4XKjlmPYccc17RXyZ8UtQh+Hn7YFh4w8TQyNot7boIrjbuEfybCf+AkfkanKsQ+Ic0nVxcefkhJwprRPl+GCXbyW9h1F7KCUfvJtR+Jn7Q3w7WDxB488MWl3oMjqLhYgmYgT03Ix2H03DGeK+lvBniLTPFnhfT/EWjymSyvoRLGSMEZ6qR2IOQfcV5H+0J8W/h6PhHrVja65Y6tdapZvb2ttbtvJZxgMf7oXrzzxW3+yXoepaD8DtFttVjeKacy3KxOMGNJHLKCO2QQce9Z51QhiMpjjquHVCqp8qUU4qUbXvyv+V6X8wptqpyp3VjyHxZPrfwD+Pmp+NZNHudR8Ka/kTSQjlNxBK56BgwyAcZFVvi58W7r45WVr8Ovhx4d1OQXlwj3lxcxhdiqcjO0kKoPJYntgda+u7iGG4haG4iSWNhhkdQQR7g1Bp2m6fpyMmn2NtaKxywhiVAT+FTR4rw16WJrYbmxFNJRlzNRfLpFyjbVr11G6EtYqWjObsn0j4X/Cq1XVLsR6foWnpHJIerbFxgDuSegr5y0+P4m/tKaxcXf9oTeGPAkExjRUzmUemAR5j465O0fz6b9uzVLltG8MeFYZGjh1O+3T4PDAYC/kTmvf/Bmg2XhjwrpugafCkVvY26RKFHBIHJ+pOT+NXQxKyfLo5lyqWJrylytq/Ik9WltzNv5ITXtJ8nRHO/CX4WeE/hnpslt4ftXe5nA+0Xk5DTS47Z7D2FeOftQ+J9T8c+NNM+Cng+QvNczK2qyIeEA52tjso+ZvoK9e+PHxCtPhv8P7vWnZWv5QYbCE9ZJiOD9B1P8A9euC/ZH+Ht3pGjXXxA8TK0viHxATKGlGXihY579Cx5+gFLKq06MKmf458807U+bXmn39ILX1sgmk2qUfn6HrvgHwppPgrwpY+HdFgWO2tYwpYKA0r/xO3qxPP6VnfGLwtpfi74d6xpOqwRun2Z5IpGHMMiqSHU9iMV19fP8A+1T8UpNOtP8AhW3hJWvfE2sAQSLD8xt434xx/G36DmvEyahjcyzOEqMn7Tm5nLtZ3cm/I1qOMIO+xa/Yg1y81b4M/ZLyR5P7Mv5LWFmOcR7VcD8Cxortv2f/AAG3w7+GVhoNwytfMTc3rLyPOfGQPYAAfhRWfEWIoYnNcRWw/wAEpNrz8/nuFFNQSZW/bI8QyeHfhFr80DlJ70R2UbA8jfjP/joaq/7LXhqPwz8FtEhEYW4vYzeXBxyWfn+WK5f/AIKGs4+Gdqq52nVod3/fp8V1PjvxNP4L/Z1bXdJ2i4t9HhW2bGQjsiqGx7E5r7fiLDznRlhqPxV8VU+9PlSf33Oai1fmfSKOo8TfEPwP4ZvhY694p0rT7o/8sZrlVcD1I6io/EegeCvif4XSHUIrHW9Mk+aGaGQNtP8AeR16Gvn/APZ/+Afhfxn4Dh8a+OZr7V9R1ppJhi5ZRGN5XJI5ZyQSSTjpxTfhzp918Gv2m08A6XqVxd+HdciDpBK2TGSCVJxxuBBGcDIry55FgaU6tPL8TL6zQTk9LJ8vxcrTumvPc0VWTSc1oz1Hwn+zp8LfDurJqUGjz3s0bb41vZzKiEdDtxg4969cUBQFUAAcADtS0V8hjcyxePkp4qo5td3c3jCMfhQUUUVxFnzp+3PoN1ceDNF8VWcZdtGvg0uB0RsYP4MB+dey/DjxVYeKvh9pfieG4j8m4tFkmYsAI3UYkB9MEGtbxHo9h4g0K90XVIFns7yFoZkYcFSK+ZPjbcW/w78CaR8B/h2ZrnWNafbcsGzKY5Gx82Ohfp7Kpr7PLlHPMDQyvapTm2n0VN6yb/wtX/A5p/upOfR/mVtOE37RHx+e/kDt4H8MuBEDnbOQePxcjJ9FAFfWUaLHGscahUUBVUDAAHauN+DHgOx+HXgGx8O2oV51XzLycDmac/eb6dh6ACnfF/4haL8N/B8+vas4eTlLS1U4e4lxwo9vU9hXJnOLebYyng8BFunD3Kce/eXrJ6t/eVTj7OLlPfqc5+0X8WrP4aeGPLtClz4iv1Kafa9SvbzWH90dvU8etcv+zF8JbzR2k+InjgPdeKtUzMgn5a2VucnP8Z/QcVzf7PXw91j4geLH+M3xJUzy3D+ZpNnIPkAH3ZNp6Iv8A7/e9DX1DXZmmJpZLhZZVg5XqS/izXV/yR/urr3f3Ewi6kvaS26f5hRRRXxZ0nlv7a+gya78H9a8lN8thJFeKAOSF4P6MT+FUfhMum/FP9mux0m+kLJcWBsLll6xyJxke44NeyeLLO31E3un3cYkt7mIxSof4lZcEfka+Tvgbq0/wa+Mur/C3xHKYtI1OfzdLuJOE3H7nPow+X6gV+nY+U8b9fw1F/vqFadWPdrmalb0smcUbR5ZPZqxV8LyfH34MW0/hHTvCq+KNHSVjYzpGzqgY54KnIz12noSa7D4GfDTxpqHxGufit8UNsWrSIVs7LjMQIxkgfdwOAPxr6HrA+IfiKPwn4H1jxJJH5i6favME/vEDgfnivCq8UYjG81KjQhCrW92Uop80r9N7Lme9tzVUFHVvRGveX1lZ4+13lvb56ebKFz+dSxSRzRiSKRZEPRlOQfxr4/+Ffwj1X45adc/ED4heKNRCXk7rZ28BHygHkjOQqg8AAdjn31vAknib4G/HbTvh5fa1Pq/hjXUDWhmJzFnIUgEnaQykEDg5zWlfhTDx9rh6GKU8RTTcocrS0+JRl1a9NRKu9G46M+raZNJHDC800ixxopZ3Y4Cgckk+lPrwL9rH4nWWlaJP8N9JtbrU/EWtwCLyrViGgRjxnAJLNjAUdR1xkZ+cynLK2Z4uGGpLV7vsurfkkbVJqEeZnnfjbxr8RvjB8TLmD4UXVzb6X4cVpYpY5fLWdwfvE9CWIwqntVH9mzXtKHx11fV/ipdzWvjKY+TZi9j8uNJD8rdeFbACr2wTUHwq8RfEL9niKGPxn4OmXwzq0gkkkRVMsT4xncpIzj+BsH0r3Txr4H+G/x+8JR63pd5Abspi31S1A82JsfclXqcf3WwR2NfqWY4nD5dTeDdNLCTjyRrU7Skv5uZre7+KOmm1zhgnN81/e7M9K8Y+JdI8J+GrvxBrV0kFjax72bPLHsq+pPYV8v+AdA1v9or4kv468XQyQeDtMlKWNkSQsuDkIPXsWP4V5x8StP8eeHvEfh74ffFXWNQuPDFvcg281sRJ50JbG5ScFiOmG5XJr7t8L6Zpej+HrHTdEtUttOghVbeNVwAuOPxr57E0IcK4JVcPNVK1e/LUXwxh15f7z69tvXVN15WeiXQvwxRwwpDDGscaKFRFGAoHQAU+iivzxu52BRRRQBc1n/kJS/h/IV5F+0N8J7P4m+GVEDJa69Ygvp91056+Wx/un9DzXrus/8AISl/D+QqnX02bY6vgOIMRiMPK0o1Z2/8Cf4PqYU4qVJJ9j5x+BXxsutP1AfDf4rK+l6/ZMIILy54WcDhQ5/vejdG+vX3PxxoNt4s8G6p4fuJMQajatDvHOMjg/niuY+Mfwj8LfE3TPL1WH7LqUS4ttQhUebH7H+8vsa8Mt9V+NvwDf7Lqtk/i7wjGcJOhZ/KT/e+8n0YY969RYTB53UWKy2SpYi93TbsnLe9NvTf7L/IjmlTXLPVd/8AMp/D7x/47+Alvc+B/FXgu91fT4ZneyubbIBBPZsEFT1x1GTW18ONG8a/GL41WPxN8VaNJomg6QoFhbyqQXxnaoB5PLFi3HbFej+Bf2hPhh4vijhutTj0e8bGbbU1CAH2c/Kfzr1iyvLO7gSazuYJ4mHytE4ZSPbFb5rnWIwcqs6mB9liKialP3tb7uKeib7q4qdNStaV0idjtUn0FfK/7M9pH4w/aJ+IHjXU1E9xp9w0VqX58ve7opHuEi2/QmvefjH40sfAPw+1PxBduvmRxFLWInmWZhhFH49favMv2JfCt5pHw5vfE2pqwu/EN0bhdwwTEuQrH6sXP0Irzso5sHkeMxT0dTlpxffW8kv+3VqXU96rGPbU9y1jTdP1jTZ9N1SzgvLOdSksMyBkcHsQa+OfjHoerfs6+P8ATfEPw71K4h0zVy4ewlJePchGY2H8SkNx3HPNfY2ralp+kWEt/ql7b2VrCu6SaeQIqj3Jr5R8U6437QXx68P6P4bhlk8L+HZvtFzeFCFkAZS7fQ7Qq+uSeldXBE69OtUlUV8KoydRP4Xo7b6c17W6k4lJpW+LoX/gl4Y174x/Emb4seP7QxadZuE0uxdSI9y9MA/wr192zX1VTIo44YxHFGsaDoqjAH4U+vnc6zieaV1Ll5IRVoxW0Yrp/m+ptTp8i8wooorxzQKKKKALms/8hKX8P5CqdXNZ/wCQlL+H8hVOva4l/wCRxi/+vk//AEpmVH+HH0CkYBlKsAQeCD3paK8U1PNfHPwL+GXi93nv/DcFpdvybmwP2dyfUhflJ+oNcJ4a/Zlt/C/i3T9W0DxzrMNjb3KyzWUmR5yg52lo2XvjqDX0LRXu4fibNcPRdGFeXI1az95W8r3t8jJ0abd7Hyt+1L8O/i/488cxNpWmw3/h6yRTZRJcoi7j94urEEt2+nSltbD9rK6tIdOt5dK0S2iRYowi2yLGgGABtViABX1RRXpUuMa0MLSwssPSlGmrLmhf1ertd9dNSHh1zOV3qfL1l+zf408V3sd38U/iNeX8akMbW2kaT8mfCr+CV9AeAvBfhvwNoa6P4Z0yKythguRy8rf3nY8sfr+FdDRXl5nxFj8ygqdadoLaMUoxXyX6lwowhqlqFFFFeIahRRRQAUUUUAbOoabPcXbzI8YVscEnPT6VX/se5/56Q/mf8KKK/YM2yHAVcfWqTp3blJvV935nn06s1FK4f2Pc/wDPSH8z/hR/Y9z/AM9IfzP+FFFef/q7lv8Az7/GX+ZXtp9w/se5/wCekP5n/Cj+x7n/AJ6Q/mf8KKKP9Xct/wCff4y/zD20+4f2Pc/89IfzP+FH9j3P/PSH8z/hRRR/q7lv/Pv8Zf5h7afcP7Huf+ekP5n/AAo/se5/56Q/mf8ACiij/V3Lf+ff4y/zD20+4f2Pc/8APSH8z/hR/Y9z/wA9IfzP+FFFH+ruW/8APv8AGX+Ye2n3D+x7n/npD+Z/wo/se5/56Q/mf8KKKP8AV3Lf+ff4y/zD20+4f2Pc/wDPSH8z/hRRRR/q7lv/AD7/ABl/mHtp9z//2Q==">
            <a:extLst>
              <a:ext uri="{FF2B5EF4-FFF2-40B4-BE49-F238E27FC236}">
                <a16:creationId xmlns:a16="http://schemas.microsoft.com/office/drawing/2014/main" id="{B884F00A-0813-409D-988B-D92436830B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73262C-E298-48C3-B08C-5B4C38B13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285" y="501829"/>
            <a:ext cx="998855" cy="10291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8067BD-DDD6-424B-935F-3D9B08353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2876" y="5566428"/>
            <a:ext cx="1410264" cy="10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2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0B72FE-23AA-4307-A3D2-B138A7C25242}"/>
              </a:ext>
            </a:extLst>
          </p:cNvPr>
          <p:cNvSpPr/>
          <p:nvPr/>
        </p:nvSpPr>
        <p:spPr>
          <a:xfrm>
            <a:off x="223635" y="467359"/>
            <a:ext cx="69275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u="sng" dirty="0">
              <a:latin typeface="Twinkl" pitchFamily="2" charset="0"/>
            </a:endParaRPr>
          </a:p>
          <a:p>
            <a:endParaRPr lang="en-GB" b="1" u="sng" dirty="0">
              <a:latin typeface="Twinkl" pitchFamily="2" charset="0"/>
            </a:endParaRPr>
          </a:p>
          <a:p>
            <a:endParaRPr lang="en-GB" b="1" u="sng" dirty="0">
              <a:latin typeface="Twinkl" pitchFamily="2" charset="0"/>
            </a:endParaRPr>
          </a:p>
          <a:p>
            <a:endParaRPr lang="en-GB" b="1" u="sng" dirty="0">
              <a:latin typeface="Twinkl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441D10B-AAC6-4EFC-8075-7B2273A8265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078" y="66338"/>
            <a:ext cx="789847" cy="8709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044686-DFBC-4D18-9CDF-3C41C67BEF95}"/>
              </a:ext>
            </a:extLst>
          </p:cNvPr>
          <p:cNvSpPr/>
          <p:nvPr/>
        </p:nvSpPr>
        <p:spPr>
          <a:xfrm>
            <a:off x="9034381" y="4904996"/>
            <a:ext cx="306954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1600" b="1" u="sng" dirty="0">
                <a:highlight>
                  <a:srgbClr val="FFFF00"/>
                </a:highlight>
                <a:latin typeface="Twinkl" pitchFamily="2" charset="0"/>
              </a:rPr>
              <a:t>Sky Objectives: </a:t>
            </a:r>
            <a:r>
              <a:rPr lang="en-GB" sz="1400" b="1" u="sng" dirty="0">
                <a:solidFill>
                  <a:schemeClr val="dk1"/>
                </a:solidFill>
                <a:highlight>
                  <a:srgbClr val="FFFF00"/>
                </a:highlight>
                <a:latin typeface="Twinkl" pitchFamily="2" charset="0"/>
              </a:rPr>
              <a:t> </a:t>
            </a:r>
            <a:endParaRPr lang="en-GB" b="1" u="sng" dirty="0">
              <a:solidFill>
                <a:schemeClr val="dk1"/>
              </a:solidFill>
              <a:highlight>
                <a:srgbClr val="FFFF00"/>
              </a:highlight>
              <a:latin typeface="Twinkl" pitchFamily="2" charset="0"/>
            </a:endParaRPr>
          </a:p>
          <a:p>
            <a:pPr lvl="0"/>
            <a:r>
              <a:rPr lang="en-GB" dirty="0">
                <a:highlight>
                  <a:srgbClr val="FFFF00"/>
                </a:highlight>
              </a:rPr>
              <a:t>3.To create a shape using salt dough and to understand how to manipulate salt dough (how to use flour/water to get the right consistency)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2442A28-1DED-4F91-B87B-6FBCA9D2C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5795" y="5599422"/>
            <a:ext cx="998855" cy="102912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C67CFCA-0C78-4A6A-943C-0CB988BC601D}"/>
              </a:ext>
            </a:extLst>
          </p:cNvPr>
          <p:cNvSpPr txBox="1"/>
          <p:nvPr/>
        </p:nvSpPr>
        <p:spPr>
          <a:xfrm>
            <a:off x="306552" y="0"/>
            <a:ext cx="10823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FF01"/>
                </a:solidFill>
                <a:latin typeface="Twinkl" pitchFamily="2" charset="0"/>
              </a:rPr>
              <a:t>Year 2 Art – Printing </a:t>
            </a:r>
            <a:r>
              <a:rPr lang="en-GB" sz="2000" b="1">
                <a:solidFill>
                  <a:srgbClr val="FFFF01"/>
                </a:solidFill>
                <a:latin typeface="Twinkl" pitchFamily="2" charset="0"/>
              </a:rPr>
              <a:t>and Salt Dough                   	</a:t>
            </a:r>
            <a:r>
              <a:rPr lang="en-GB" sz="2000" b="1" dirty="0">
                <a:solidFill>
                  <a:srgbClr val="FFFF01"/>
                </a:solidFill>
                <a:latin typeface="Twinkl" pitchFamily="2" charset="0"/>
              </a:rPr>
              <a:t>	 Golden Thread: Freedom</a:t>
            </a:r>
            <a:endParaRPr lang="en-GB" sz="2000" b="1" dirty="0">
              <a:highlight>
                <a:srgbClr val="FFFF00"/>
              </a:highlight>
              <a:latin typeface="Twinkl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F71BDD-3364-4171-AFF6-D0CAEA8A4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913" y="1246902"/>
            <a:ext cx="4878452" cy="35057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13225E-F3EB-467B-BE27-5F5025F09B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81"/>
          <a:stretch/>
        </p:blipFill>
        <p:spPr>
          <a:xfrm>
            <a:off x="223635" y="2747672"/>
            <a:ext cx="6766547" cy="40565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21375F-D83C-4A0D-BB76-57C9B71DC5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9140" y="531068"/>
            <a:ext cx="4795536" cy="221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08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3fc4de-090d-431f-af22-59a1de8c6d62" xsi:nil="true"/>
    <lcf76f155ced4ddcb4097134ff3c332f xmlns="3f62ac39-3e8f-4c56-8e1b-bafe29de1438">
      <Terms xmlns="http://schemas.microsoft.com/office/infopath/2007/PartnerControls"/>
    </lcf76f155ced4ddcb4097134ff3c332f>
    <SharedWithUsers xmlns="ac3fc4de-090d-431f-af22-59a1de8c6d62">
      <UserInfo>
        <DisplayName/>
        <AccountId xsi:nil="true"/>
        <AccountType/>
      </UserInfo>
    </SharedWithUsers>
    <MediaLengthInSeconds xmlns="3f62ac39-3e8f-4c56-8e1b-bafe29de143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27A41CD5BF3941BF5285BBDA01E5FF" ma:contentTypeVersion="14" ma:contentTypeDescription="Create a new document." ma:contentTypeScope="" ma:versionID="62c42a0d9ae472dad6fd973887ab6911">
  <xsd:schema xmlns:xsd="http://www.w3.org/2001/XMLSchema" xmlns:xs="http://www.w3.org/2001/XMLSchema" xmlns:p="http://schemas.microsoft.com/office/2006/metadata/properties" xmlns:ns2="3f62ac39-3e8f-4c56-8e1b-bafe29de1438" xmlns:ns3="ac3fc4de-090d-431f-af22-59a1de8c6d62" targetNamespace="http://schemas.microsoft.com/office/2006/metadata/properties" ma:root="true" ma:fieldsID="750fed29a6847da8f67ff863f1d3c446" ns2:_="" ns3:_="">
    <xsd:import namespace="3f62ac39-3e8f-4c56-8e1b-bafe29de1438"/>
    <xsd:import namespace="ac3fc4de-090d-431f-af22-59a1de8c6d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2ac39-3e8f-4c56-8e1b-bafe29de14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fc646e7-1ca0-4c93-8f68-1daae34359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3fc4de-090d-431f-af22-59a1de8c6d62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265b8eb-7f42-40bc-9c04-e169f5e2607a}" ma:internalName="TaxCatchAll" ma:showField="CatchAllData" ma:web="ac3fc4de-090d-431f-af22-59a1de8c6d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A773A4-E1B2-4D4B-BBA1-F1D0FC194F83}">
  <ds:schemaRefs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ac3fc4de-090d-431f-af22-59a1de8c6d62"/>
    <ds:schemaRef ds:uri="3f62ac39-3e8f-4c56-8e1b-bafe29de143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CCAC4CA-FF56-4436-A4CF-697858E656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8DD0A7-7C6E-4443-B857-F17F5A4014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62ac39-3e8f-4c56-8e1b-bafe29de1438"/>
    <ds:schemaRef ds:uri="ac3fc4de-090d-431f-af22-59a1de8c6d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73108</TotalTime>
  <Words>273</Words>
  <Application>Microsoft Office PowerPoint</Application>
  <PresentationFormat>Widescreen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Times New Roman</vt:lpstr>
      <vt:lpstr>Twinkl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Watts</dc:creator>
  <cp:lastModifiedBy>Victoria Garside</cp:lastModifiedBy>
  <cp:revision>62</cp:revision>
  <cp:lastPrinted>2022-10-28T13:23:23Z</cp:lastPrinted>
  <dcterms:created xsi:type="dcterms:W3CDTF">2021-04-18T19:16:43Z</dcterms:created>
  <dcterms:modified xsi:type="dcterms:W3CDTF">2024-03-26T14:17:55Z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0x0101003227A41CD5BF3941BF5285BBDA01E5FF</vt:lpwstr>
  </property>
  <property fmtid="{D5CDD505-2E9C-101B-9397-08002B2CF9AE}" pid="3" name="Order">
    <vt:r8>27000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