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B6ADB4E6-B14D-4157-8DF1-BC7D677DBA23}"/>
    <pc:docChg chg="custSel modSld">
      <pc:chgData name="Victoria Garside" userId="2f87083c-00f6-4859-a19d-cad40b78d2a4" providerId="ADAL" clId="{B6ADB4E6-B14D-4157-8DF1-BC7D677DBA23}" dt="2024-03-26T13:24:02.939" v="26" actId="1076"/>
      <pc:docMkLst>
        <pc:docMk/>
      </pc:docMkLst>
      <pc:sldChg chg="addSp delSp modSp">
        <pc:chgData name="Victoria Garside" userId="2f87083c-00f6-4859-a19d-cad40b78d2a4" providerId="ADAL" clId="{B6ADB4E6-B14D-4157-8DF1-BC7D677DBA23}" dt="2024-03-26T13:24:02.939" v="26" actId="1076"/>
        <pc:sldMkLst>
          <pc:docMk/>
          <pc:sldMk cId="1942008399" sldId="257"/>
        </pc:sldMkLst>
        <pc:spChg chg="mod">
          <ac:chgData name="Victoria Garside" userId="2f87083c-00f6-4859-a19d-cad40b78d2a4" providerId="ADAL" clId="{B6ADB4E6-B14D-4157-8DF1-BC7D677DBA23}" dt="2024-03-26T13:24:02.939" v="26" actId="1076"/>
          <ac:spMkLst>
            <pc:docMk/>
            <pc:sldMk cId="1942008399" sldId="257"/>
            <ac:spMk id="2" creationId="{1E044686-DFBC-4D18-9CDF-3C41C67BEF95}"/>
          </ac:spMkLst>
        </pc:spChg>
        <pc:picChg chg="del">
          <ac:chgData name="Victoria Garside" userId="2f87083c-00f6-4859-a19d-cad40b78d2a4" providerId="ADAL" clId="{B6ADB4E6-B14D-4157-8DF1-BC7D677DBA23}" dt="2024-03-26T13:18:00.854" v="1" actId="478"/>
          <ac:picMkLst>
            <pc:docMk/>
            <pc:sldMk cId="1942008399" sldId="257"/>
            <ac:picMk id="4" creationId="{61340F22-199F-45A5-8899-9AA90FFFD668}"/>
          </ac:picMkLst>
        </pc:picChg>
        <pc:picChg chg="del">
          <ac:chgData name="Victoria Garside" userId="2f87083c-00f6-4859-a19d-cad40b78d2a4" providerId="ADAL" clId="{B6ADB4E6-B14D-4157-8DF1-BC7D677DBA23}" dt="2024-03-26T13:17:58.986" v="0" actId="478"/>
          <ac:picMkLst>
            <pc:docMk/>
            <pc:sldMk cId="1942008399" sldId="257"/>
            <ac:picMk id="5" creationId="{967438B8-D49C-4187-A7AA-D28CB0E8A722}"/>
          </ac:picMkLst>
        </pc:picChg>
        <pc:picChg chg="add mod">
          <ac:chgData name="Victoria Garside" userId="2f87083c-00f6-4859-a19d-cad40b78d2a4" providerId="ADAL" clId="{B6ADB4E6-B14D-4157-8DF1-BC7D677DBA23}" dt="2024-03-26T13:21:59.638" v="13" actId="1035"/>
          <ac:picMkLst>
            <pc:docMk/>
            <pc:sldMk cId="1942008399" sldId="257"/>
            <ac:picMk id="7" creationId="{F9053EEF-3A49-49F5-9B40-AEA6BBCBD00B}"/>
          </ac:picMkLst>
        </pc:picChg>
        <pc:picChg chg="add del mod">
          <ac:chgData name="Victoria Garside" userId="2f87083c-00f6-4859-a19d-cad40b78d2a4" providerId="ADAL" clId="{B6ADB4E6-B14D-4157-8DF1-BC7D677DBA23}" dt="2024-03-26T13:22:17.216" v="15" actId="478"/>
          <ac:picMkLst>
            <pc:docMk/>
            <pc:sldMk cId="1942008399" sldId="257"/>
            <ac:picMk id="11" creationId="{05800626-EA36-41FF-958A-785D7AA44B20}"/>
          </ac:picMkLst>
        </pc:picChg>
        <pc:picChg chg="add mod">
          <ac:chgData name="Victoria Garside" userId="2f87083c-00f6-4859-a19d-cad40b78d2a4" providerId="ADAL" clId="{B6ADB4E6-B14D-4157-8DF1-BC7D677DBA23}" dt="2024-03-26T13:22:26.601" v="17" actId="14100"/>
          <ac:picMkLst>
            <pc:docMk/>
            <pc:sldMk cId="1942008399" sldId="257"/>
            <ac:picMk id="12" creationId="{C57042D8-6CAC-451C-AF2C-5E2B8CD6CBE5}"/>
          </ac:picMkLst>
        </pc:picChg>
        <pc:picChg chg="add mod">
          <ac:chgData name="Victoria Garside" userId="2f87083c-00f6-4859-a19d-cad40b78d2a4" providerId="ADAL" clId="{B6ADB4E6-B14D-4157-8DF1-BC7D677DBA23}" dt="2024-03-26T13:22:59.029" v="21" actId="1076"/>
          <ac:picMkLst>
            <pc:docMk/>
            <pc:sldMk cId="1942008399" sldId="257"/>
            <ac:picMk id="13" creationId="{BBE0A8AE-E769-40EE-8B35-B0EBF76BD0E6}"/>
          </ac:picMkLst>
        </pc:picChg>
        <pc:picChg chg="add mod">
          <ac:chgData name="Victoria Garside" userId="2f87083c-00f6-4859-a19d-cad40b78d2a4" providerId="ADAL" clId="{B6ADB4E6-B14D-4157-8DF1-BC7D677DBA23}" dt="2024-03-26T13:23:48.122" v="23" actId="1076"/>
          <ac:picMkLst>
            <pc:docMk/>
            <pc:sldMk cId="1942008399" sldId="257"/>
            <ac:picMk id="14" creationId="{F08277F3-CC38-4CB4-A77B-75B8487C09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318939" y="66338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1"/>
                </a:solidFill>
                <a:latin typeface="Twinkl" pitchFamily="2" charset="0"/>
              </a:rPr>
              <a:t>Year 2 Art - Monet                                    			Golden Thread: Freedom</a:t>
            </a:r>
            <a:endParaRPr lang="en-GB" sz="2000" b="1" dirty="0">
              <a:highlight>
                <a:srgbClr val="FFFF00"/>
              </a:highlight>
              <a:latin typeface="Twinkl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91190"/>
              </p:ext>
            </p:extLst>
          </p:nvPr>
        </p:nvGraphicFramePr>
        <p:xfrm>
          <a:off x="253382" y="475758"/>
          <a:ext cx="10985462" cy="632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1610140675"/>
                    </a:ext>
                  </a:extLst>
                </a:gridCol>
              </a:tblGrid>
              <a:tr h="3490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FF01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771634">
                <a:tc gridSpan="2">
                  <a:txBody>
                    <a:bodyPr/>
                    <a:lstStyle/>
                    <a:p>
                      <a:pPr rtl="0" fontAlgn="base"/>
                      <a:r>
                        <a:rPr lang="en-GB" sz="1600" b="1" u="sng" dirty="0">
                          <a:solidFill>
                            <a:srgbClr val="FFFF01"/>
                          </a:solidFill>
                          <a:latin typeface="Twinkl" pitchFamily="2" charset="0"/>
                        </a:rPr>
                        <a:t>Previous Knowledge Recap</a:t>
                      </a:r>
                      <a:r>
                        <a:rPr lang="en-GB" sz="1200" b="1" u="sng" dirty="0">
                          <a:solidFill>
                            <a:srgbClr val="FFFF01"/>
                          </a:solidFill>
                          <a:latin typeface="Twinkl" pitchFamily="2" charset="0"/>
                        </a:rPr>
                        <a:t>: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Describe what can be seen and give an opinion about the work the artist Mondrian.  Y1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how to mix paint to create all the secondary colours Y2 – advent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how to create brown with paint Y2 – advent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how to create tints with paint by adding white and know how to create tones with paint by adding black </a:t>
                      </a: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Y2 - advent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45844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FF0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FFF0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FFF0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5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rgbClr val="FFFF0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‘Freedom’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rgbClr val="FFFF0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CST and CKA Values Crown:</a:t>
                      </a:r>
                    </a:p>
                    <a:p>
                      <a:endParaRPr lang="en-GB" sz="1600" b="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07014"/>
              </p:ext>
            </p:extLst>
          </p:nvPr>
        </p:nvGraphicFramePr>
        <p:xfrm>
          <a:off x="331190" y="2487920"/>
          <a:ext cx="10701950" cy="2733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9574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2670792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  <a:gridCol w="2670792">
                  <a:extLst>
                    <a:ext uri="{9D8B030D-6E8A-4147-A177-3AD203B41FA5}">
                      <a16:colId xmlns:a16="http://schemas.microsoft.com/office/drawing/2014/main" val="3738855501"/>
                    </a:ext>
                  </a:extLst>
                </a:gridCol>
                <a:gridCol w="2670792">
                  <a:extLst>
                    <a:ext uri="{9D8B030D-6E8A-4147-A177-3AD203B41FA5}">
                      <a16:colId xmlns:a16="http://schemas.microsoft.com/office/drawing/2014/main" val="683173151"/>
                    </a:ext>
                  </a:extLst>
                </a:gridCol>
              </a:tblGrid>
              <a:tr h="598016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use watercolours and know how to create the strength of colour you want 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select the appropriate paint brush to use 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Suggest how artists have used colour, pattern and shape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how to create a piece of art in response to the work of another artist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2135421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I can mix watercolours using primary and secondary colours with water </a:t>
                      </a:r>
                    </a:p>
                    <a:p>
                      <a:pPr lvl="0"/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experiment with a variety of brushes to select the best one for the job.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I can explain that Monet experimented with a new style of art, ‘impressionism.’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Impressionism is a style of painting using short, quick brushstrokes and unblended colours.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Monet worked on a series of paintings of the same object but from different viewpoints.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Monet’s painting reflects light in nature.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paint using short brushstrokes.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paint without blending colours.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B2AH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t1a4nS/kVJpFUYwAxA6Cqv2q6/5+Jv8Avs1NrP8AyEpfw/kKp1/LXEWYYuGb4qMasklUn1f8z8z26MI+zjp0JvtV1/z8Tf8AfZo+1XX/AD8Tf99moaK8b+0sZ/z+l/4E/wDM05I9ib7Vdf8APxN/32aPtV1/z8Tf99moaKP7Sxn/AD+l/wCBP/MOSPYm+1XX/PxN/wB9mj7Vdf8APxN/32arsyqMswUe5xUL3tmn37uBfrIBTWY457VZf+BP/MOSPYvfarr/AJ+Jv++zR9quv+fib/vs1TS6tpPuXELfRwamFDzHGrerL/wJ/wCYckexN9quv+fib/vs0farr/n4m/77NQ0Uv7Sxn/P6X/gT/wAw5I9ib7Vdf8/E3/fZo+1XX/PxN/32ahoo/tLGf8/pf+BP/MOSPYm+1XX/AD8Tf99mioaKP7Sxn/P6X/gT/wAw5I9i5rP/ACEpfw/kKp1c1n/kJS/h/IVTrt4l/wCRxi/+vk//AEpk0f4cfQKq6pqFjpdjLfaleW9naxDMk08gRFHuTxXn/wAb/jB4d+GOmBbo/btZnX/RdPib529Gb+6v8+1eLaF8Ofid8dL6LxH8SdUuNE8PMd9rp0Q2sydtqdFGMfM3Jrry3h51qH1zG1FRod3q5eUI7v12FOrZ8sVdnZeOv2o/Cun3jaV4L0u98VaiSVQwqY4S3scFm/BfxrmRqX7U3xA+exsrPwfYSfdLosTY99++TP4CvevAHw48G+BbJbfw5odtbPjD3DLvmk92c8mutrreeZXgfdy/CKT/AJ6vvN/9u6RX4k+ynL45fcfLifs5/EzWj5nin4v3rM33o4WmlX/x51H6VMP2RdOfm48favK/c/Z1H82NUviR4i8dfF/4yX3w08Gau+jaJpWRfXMbFd+MBmYjkjJAC1i+L/CPxH/Z6Nl4y0XxZPrei/aFiv7WUttOezKSRg8gMOQcV9hRxOcyVOi8dClWqJONNQitHsnJRsm+iZzuNPV8t0utzo5f2S5LYb9H+JOp2so+6Wtjx/3zIKqyfDH9o7wQpufC3j4a7DFyLea4LM49NkwK/wDjwr6Y8LaxbeIfDena5Z/8e99bJPH9GGa0ZZI4o2kldY0UZZmOAB9a+Qlxnm6m6eK5alnZxnCL+WiT/E3+rU946fM8V/Z5+NVx44v7vwj4t00aT4rsAfMiClFnCnDEKeVYHqOfUeg9sr5NW60/xN+3BaX3hB0uILSMf2jcQfccrGVc5HXkqM+or6o1bULLSdMudS1G5jtrO2jaWaWQ4VFAySa5+KMvo0MTRlh6fJ7WEZcn8rfRdfNLzKoTbi7vYtUV8y3/AO0J438Xazc2Pwm8Cy6pZwNtN5PGxLe+AQFHsTmpdG/aG8V+Gdet9J+LngqXRIp2CpewowC/7RByCPoab4MzVR+GPPa/JzR57f4b3+W4vrMD6VoqGxure+s4byzmSe3nQSRSIcq6kZBBor5Zpp2ZuaWs/wDISl/D+Qryn9oH4pWPwx8Im7Cpcaxd5j0+1J+8/wDfYf3R39eleo+JLiG1nurq4kEcMMfmSOeiqFyT+VfIvwv0+X46fHvU/HmtxmXw3oUojsLd+Udgf3a46H++fXgV97PLqFfOsdjMZ/Aozm5f3nzPliv8T/A5edqnGMd2dH+z58Hb3U9Q/wCFo/FEPqOvX7C4tbS5GRADyrup43Y6L0Ue/TqP2gvjLdeB9QsfCfhPSxq/irUAPKh2llhB4XKjlmPYccc17RXyZ8UtQh+Hn7YFh4w8TQyNot7boIrjbuEfybCf+AkfkanKsQ+Ic0nVxcefkhJwprRPl+GCXbyW9h1F7KCUfvJtR+Jn7Q3w7WDxB488MWl3oMjqLhYgmYgT03Ix2H03DGeK+lvBniLTPFnhfT/EWjymSyvoRLGSMEZ6qR2IOQfcV5H+0J8W/h6PhHrVja65Y6tdapZvb2ttbtvJZxgMf7oXrzzxW3+yXoepaD8DtFttVjeKacy3KxOMGNJHLKCO2QQce9Z51QhiMpjjquHVCqp8qUU4qUbXvyv+V6X8wptqpyp3VjyHxZPrfwD+Pmp+NZNHudR8Ka/kTSQjlNxBK56BgwyAcZFVvi58W7r45WVr8Ovhx4d1OQXlwj3lxcxhdiqcjO0kKoPJYntgda+u7iGG4haG4iSWNhhkdQQR7g1Bp2m6fpyMmn2NtaKxywhiVAT+FTR4rw16WJrYbmxFNJRlzNRfLpFyjbVr11G6EtYqWjObsn0j4X/Cq1XVLsR6foWnpHJIerbFxgDuSegr5y0+P4m/tKaxcXf9oTeGPAkExjRUzmUemAR5j465O0fz6b9uzVLltG8MeFYZGjh1O+3T4PDAYC/kTmvf/Bmg2XhjwrpugafCkVvY26RKFHBIHJ+pOT+NXQxKyfLo5lyqWJrylytq/Ik9WltzNv5ITXtJ8nRHO/CX4WeE/hnpslt4ftXe5nA+0Xk5DTS47Z7D2FeOftQ+J9T8c+NNM+Cng+QvNczK2qyIeEA52tjso+ZvoK9e+PHxCtPhv8P7vWnZWv5QYbCE9ZJiOD9B1P8A9euC/ZH+Ht3pGjXXxA8TK0viHxATKGlGXihY579Cx5+gFLKq06MKmf458807U+bXmn39ILX1sgmk2qUfn6HrvgHwppPgrwpY+HdFgWO2tYwpYKA0r/xO3qxPP6VnfGLwtpfi74d6xpOqwRun2Z5IpGHMMiqSHU9iMV19fP8A+1T8UpNOtP8AhW3hJWvfE2sAQSLD8xt434xx/G36DmvEyahjcyzOEqMn7Tm5nLtZ3cm/I1qOMIO+xa/Yg1y81b4M/ZLyR5P7Mv5LWFmOcR7VcD8Cxortv2f/AAG3w7+GVhoNwytfMTc3rLyPOfGQPYAAfhRWfEWIoYnNcRWw/wAEpNrz8/nuFFNQSZW/bI8QyeHfhFr80DlJ70R2UbA8jfjP/joaq/7LXhqPwz8FtEhEYW4vYzeXBxyWfn+WK5f/AIKGs4+Gdqq52nVod3/fp8V1PjvxNP4L/Z1bXdJ2i4t9HhW2bGQjsiqGx7E5r7fiLDznRlhqPxV8VU+9PlSf33Oai1fmfSKOo8TfEPwP4ZvhY694p0rT7o/8sZrlVcD1I6io/EegeCvif4XSHUIrHW9Mk+aGaGQNtP8AeR16Gvn/APZ/+Afhfxn4Dh8a+OZr7V9R1ppJhi5ZRGN5XJI5ZyQSSTjpxTfhzp918Gv2m08A6XqVxd+HdciDpBK2TGSCVJxxuBBGcDIry55FgaU6tPL8TL6zQTk9LJ8vxcrTumvPc0VWTSc1oz1Hwn+zp8LfDurJqUGjz3s0bb41vZzKiEdDtxg4969cUBQFUAAcADtS0V8hjcyxePkp4qo5td3c3jCMfhQUUUVxFnzp+3PoN1ceDNF8VWcZdtGvg0uB0RsYP4MB+dey/DjxVYeKvh9pfieG4j8m4tFkmYsAI3UYkB9MEGtbxHo9h4g0K90XVIFns7yFoZkYcFSK+ZPjbcW/w78CaR8B/h2ZrnWNafbcsGzKY5Gx82Ohfp7Kpr7PLlHPMDQyvapTm2n0VN6yb/wtX/A5p/upOfR/mVtOE37RHx+e/kDt4H8MuBEDnbOQePxcjJ9FAFfWUaLHGscahUUBVUDAAHauN+DHgOx+HXgGx8O2oV51XzLycDmac/eb6dh6ACnfF/4haL8N/B8+vas4eTlLS1U4e4lxwo9vU9hXJnOLebYyng8BFunD3Kce/eXrJ6t/eVTj7OLlPfqc5+0X8WrP4aeGPLtClz4iv1Kafa9SvbzWH90dvU8etcv+zF8JbzR2k+InjgPdeKtUzMgn5a2VucnP8Z/QcVzf7PXw91j4geLH+M3xJUzy3D+ZpNnIPkAH3ZNp6Iv8A7/e9DX1DXZmmJpZLhZZVg5XqS/izXV/yR/urr3f3Ewi6kvaS26f5hRRRXxZ0nlv7a+gya78H9a8lN8thJFeKAOSF4P6MT+FUfhMum/FP9mux0m+kLJcWBsLll6xyJxke44NeyeLLO31E3un3cYkt7mIxSof4lZcEfka+Tvgbq0/wa+Mur/C3xHKYtI1OfzdLuJOE3H7nPow+X6gV+nY+U8b9fw1F/vqFadWPdrmalb0smcUbR5ZPZqxV8LyfH34MW0/hHTvCq+KNHSVjYzpGzqgY54KnIz12noSa7D4GfDTxpqHxGufit8UNsWrSIVs7LjMQIxkgfdwOAPxr6HrA+IfiKPwn4H1jxJJH5i6favME/vEDgfnivCq8UYjG81KjQhCrW92Uop80r9N7Lme9tzVUFHVvRGveX1lZ4+13lvb56ebKFz+dSxSRzRiSKRZEPRlOQfxr4/+Ffwj1X45adc/ED4heKNRCXk7rZ28BHygHkjOQqg8AAdjn31vAknib4G/HbTvh5fa1Pq/hjXUDWhmJzFnIUgEnaQykEDg5zWlfhTDx9rh6GKU8RTTcocrS0+JRl1a9NRKu9G46M+raZNJHDC800ixxopZ3Y4Cgckk+lPrwL9rH4nWWlaJP8N9JtbrU/EWtwCLyrViGgRjxnAJLNjAUdR1xkZ+cynLK2Z4uGGpLV7vsurfkkbVJqEeZnnfjbxr8RvjB8TLmD4UXVzb6X4cVpYpY5fLWdwfvE9CWIwqntVH9mzXtKHx11fV/ipdzWvjKY+TZi9j8uNJD8rdeFbACr2wTUHwq8RfEL9niKGPxn4OmXwzq0gkkkRVMsT4xncpIzj+BsH0r3Txr4H+G/x+8JR63pd5Abspi31S1A82JsfclXqcf3WwR2NfqWY4nD5dTeDdNLCTjyRrU7Skv5uZre7+KOmm1zhgnN81/e7M9K8Y+JdI8J+GrvxBrV0kFjax72bPLHsq+pPYV8v+AdA1v9or4kv468XQyQeDtMlKWNkSQsuDkIPXsWP4V5x8StP8eeHvEfh74ffFXWNQuPDFvcg281sRJ50JbG5ScFiOmG5XJr7t8L6Zpej+HrHTdEtUttOghVbeNVwAuOPxr57E0IcK4JVcPNVK1e/LUXwxh15f7z69tvXVN15WeiXQvwxRwwpDDGscaKFRFGAoHQAU+iivzxu52BRRRQBc1n/kJS/h/IV5F+0N8J7P4m+GVEDJa69Ygvp91056+Wx/un9DzXrus/8AISl/D+QqnX02bY6vgOIMRiMPK0o1Z2/8Cf4PqYU4qVJJ9j5x+BXxsutP1AfDf4rK+l6/ZMIILy54WcDhQ5/vejdG+vX3PxxoNt4s8G6p4fuJMQajatDvHOMjg/niuY+Mfwj8LfE3TPL1WH7LqUS4ttQhUebH7H+8vsa8Mt9V+NvwDf7Lqtk/i7wjGcJOhZ/KT/e+8n0YY969RYTB53UWKy2SpYi93TbsnLe9NvTf7L/IjmlTXLPVd/8AMp/D7x/47+Alvc+B/FXgu91fT4ZneyubbIBBPZsEFT1x1GTW18ONG8a/GL41WPxN8VaNJomg6QoFhbyqQXxnaoB5PLFi3HbFej+Bf2hPhh4vijhutTj0e8bGbbU1CAH2c/Kfzr1iyvLO7gSazuYJ4mHytE4ZSPbFb5rnWIwcqs6mB9liKialP3tb7uKeib7q4qdNStaV0idjtUn0FfK/7M9pH4w/aJ+IHjXU1E9xp9w0VqX58ve7opHuEi2/QmvefjH40sfAPw+1PxBduvmRxFLWInmWZhhFH49favMv2JfCt5pHw5vfE2pqwu/EN0bhdwwTEuQrH6sXP0Irzso5sHkeMxT0dTlpxffW8kv+3VqXU96rGPbU9y1jTdP1jTZ9N1SzgvLOdSksMyBkcHsQa+OfjHoerfs6+P8ATfEPw71K4h0zVy4ewlJePchGY2H8SkNx3HPNfY2ralp+kWEt/ql7b2VrCu6SaeQIqj3Jr5R8U6437QXx68P6P4bhlk8L+HZvtFzeFCFkAZS7fQ7Qq+uSeldXBE69OtUlUV8KoydRP4Xo7b6c17W6k4lJpW+LoX/gl4Y174x/Emb4seP7QxadZuE0uxdSI9y9MA/wr192zX1VTIo44YxHFGsaDoqjAH4U+vnc6zieaV1Ll5IRVoxW0Yrp/m+ptTp8i8wooorxzQKKKKALms/8hKX8P5CqdXNZ/wCQlL+H8hVOva4l/wCRxi/+vk//AEpmVH+HH0CkYBlKsAQeCD3paK8U1PNfHPwL+GXi93nv/DcFpdvybmwP2dyfUhflJ+oNcJ4a/Zlt/C/i3T9W0DxzrMNjb3KyzWUmR5yg52lo2XvjqDX0LRXu4fibNcPRdGFeXI1az95W8r3t8jJ0abd7Hyt+1L8O/i/488cxNpWmw3/h6yRTZRJcoi7j94urEEt2+nSltbD9rK6tIdOt5dK0S2iRYowi2yLGgGABtViABX1RRXpUuMa0MLSwssPSlGmrLmhf1ertd9dNSHh1zOV3qfL1l+zf408V3sd38U/iNeX8akMbW2kaT8mfCr+CV9AeAvBfhvwNoa6P4Z0yKythguRy8rf3nY8sfr+FdDRXl5nxFj8ygqdadoLaMUoxXyX6lwowhqlqFFFFeIahRRRQAUUUUAbOoabPcXbzI8YVscEnPT6VX/se5/56Q/mf8KKK/YM2yHAVcfWqTp3blJvV935nn06s1FK4f2Pc/wDPSH8z/hR/Y9z/AM9IfzP+FFFef/q7lv8Az7/GX+ZXtp9w/se5/wCekP5n/Cj+x7n/AJ6Q/mf8KKKP9Xct/wCff4y/zD20+4f2Pc/89IfzP+FH9j3P/PSH8z/hRRR/q7lv/Pv8Zf5h7afcP7Huf+ekP5n/AAo/se5/56Q/mf8ACiij/V3Lf+ff4y/zD20+4f2Pc/8APSH8z/hR/Y9z/wA9IfzP+FFFH+ruW/8APv8AGX+Ye2n3D+x7n/npD+Z/wo/se5/56Q/mf8KKKP8AV3Lf+ff4y/zD20+4f2Pc/wDPSH8z/hRRRR/q7lv/AD7/ABl/mHtp9z//2Q==">
            <a:extLst>
              <a:ext uri="{FF2B5EF4-FFF2-40B4-BE49-F238E27FC236}">
                <a16:creationId xmlns:a16="http://schemas.microsoft.com/office/drawing/2014/main" id="{B884F00A-0813-409D-988B-D92436830B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3262C-E298-48C3-B08C-5B4C38B1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285" y="501829"/>
            <a:ext cx="998855" cy="1029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067BD-DDD6-424B-935F-3D9B0835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876" y="5654610"/>
            <a:ext cx="1410264" cy="10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044686-DFBC-4D18-9CDF-3C41C67BEF95}"/>
              </a:ext>
            </a:extLst>
          </p:cNvPr>
          <p:cNvSpPr/>
          <p:nvPr/>
        </p:nvSpPr>
        <p:spPr>
          <a:xfrm>
            <a:off x="10550078" y="4156060"/>
            <a:ext cx="15279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u="sng" dirty="0">
                <a:highlight>
                  <a:srgbClr val="FFFF00"/>
                </a:highlight>
                <a:latin typeface="Twinkl" pitchFamily="2" charset="0"/>
              </a:rPr>
              <a:t>Sky Objectives: </a:t>
            </a:r>
            <a:r>
              <a:rPr lang="en-GB" sz="1400" b="1" u="sng" dirty="0">
                <a:solidFill>
                  <a:schemeClr val="dk1"/>
                </a:solidFill>
                <a:highlight>
                  <a:srgbClr val="FFFF00"/>
                </a:highlight>
                <a:latin typeface="Twinkl" pitchFamily="2" charset="0"/>
              </a:rPr>
              <a:t> </a:t>
            </a:r>
            <a:endParaRPr lang="en-GB" b="1" u="sng" dirty="0">
              <a:solidFill>
                <a:schemeClr val="dk1"/>
              </a:solidFill>
              <a:highlight>
                <a:srgbClr val="FFFF00"/>
              </a:highlight>
              <a:latin typeface="Twinkl" pitchFamily="2" charset="0"/>
            </a:endParaRPr>
          </a:p>
          <a:p>
            <a:pPr lvl="0"/>
            <a:r>
              <a:rPr lang="en-GB" dirty="0">
                <a:highlight>
                  <a:srgbClr val="FFFF00"/>
                </a:highlight>
              </a:rPr>
              <a:t>To make a two-part colour wheel showing primary and secondary colours.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442A28-1DED-4F91-B87B-6FBCA9D2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593" y="1091229"/>
            <a:ext cx="998855" cy="10291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67CFCA-0C78-4A6A-943C-0CB988BC601D}"/>
              </a:ext>
            </a:extLst>
          </p:cNvPr>
          <p:cNvSpPr txBox="1"/>
          <p:nvPr/>
        </p:nvSpPr>
        <p:spPr>
          <a:xfrm>
            <a:off x="306552" y="0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1"/>
                </a:solidFill>
                <a:latin typeface="Twinkl" pitchFamily="2" charset="0"/>
              </a:rPr>
              <a:t>Year 2 Art - Drawing                                   			 Golden Thread: Freedom</a:t>
            </a:r>
            <a:endParaRPr lang="en-GB" sz="2000" b="1" dirty="0">
              <a:highlight>
                <a:srgbClr val="FFFF00"/>
              </a:highlight>
              <a:latin typeface="Twink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53EEF-3A49-49F5-9B40-AEA6BBCBD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2" y="470725"/>
            <a:ext cx="4768032" cy="3524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7042D8-6CAC-451C-AF2C-5E2B8CD6C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288" y="467359"/>
            <a:ext cx="5363323" cy="3852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0A8AE-E769-40EE-8B35-B0EBF76BD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05999"/>
            <a:ext cx="3951961" cy="2539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277F3-CC38-4CB4-A77B-75B8487C0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608" y="3995281"/>
            <a:ext cx="4906060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773A4-E1B2-4D4B-BBA1-F1D0FC194F83}">
  <ds:schemaRefs>
    <ds:schemaRef ds:uri="3f62ac39-3e8f-4c56-8e1b-bafe29de1438"/>
    <ds:schemaRef ds:uri="http://purl.org/dc/terms/"/>
    <ds:schemaRef ds:uri="http://www.w3.org/XML/1998/namespace"/>
    <ds:schemaRef ds:uri="http://schemas.microsoft.com/office/2006/documentManagement/types"/>
    <ds:schemaRef ds:uri="ac3fc4de-090d-431f-af22-59a1de8c6d62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CAC4CA-FF56-4436-A4CF-697858E65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DD0A7-7C6E-4443-B857-F17F5A401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73055</TotalTime>
  <Words>285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60</cp:revision>
  <cp:lastPrinted>2022-10-28T13:23:23Z</cp:lastPrinted>
  <dcterms:created xsi:type="dcterms:W3CDTF">2021-04-18T19:16:43Z</dcterms:created>
  <dcterms:modified xsi:type="dcterms:W3CDTF">2024-03-26T13:24:25Z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27000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